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0275213" cy="42803763"/>
  <p:notesSz cx="6858000" cy="9144000"/>
  <p:defaultTextStyle>
    <a:defPPr>
      <a:defRPr lang="en-US"/>
    </a:defPPr>
    <a:lvl1pPr marL="0" algn="l" defTabSz="4175882" rtl="0" eaLnBrk="1" latinLnBrk="0" hangingPunct="1">
      <a:defRPr sz="8200" kern="1200">
        <a:solidFill>
          <a:schemeClr val="tx1"/>
        </a:solidFill>
        <a:latin typeface="+mn-lt"/>
        <a:ea typeface="+mn-ea"/>
        <a:cs typeface="+mn-cs"/>
      </a:defRPr>
    </a:lvl1pPr>
    <a:lvl2pPr marL="2087941" algn="l" defTabSz="4175882" rtl="0" eaLnBrk="1" latinLnBrk="0" hangingPunct="1">
      <a:defRPr sz="8200" kern="1200">
        <a:solidFill>
          <a:schemeClr val="tx1"/>
        </a:solidFill>
        <a:latin typeface="+mn-lt"/>
        <a:ea typeface="+mn-ea"/>
        <a:cs typeface="+mn-cs"/>
      </a:defRPr>
    </a:lvl2pPr>
    <a:lvl3pPr marL="4175882" algn="l" defTabSz="4175882" rtl="0" eaLnBrk="1" latinLnBrk="0" hangingPunct="1">
      <a:defRPr sz="8200" kern="1200">
        <a:solidFill>
          <a:schemeClr val="tx1"/>
        </a:solidFill>
        <a:latin typeface="+mn-lt"/>
        <a:ea typeface="+mn-ea"/>
        <a:cs typeface="+mn-cs"/>
      </a:defRPr>
    </a:lvl3pPr>
    <a:lvl4pPr marL="6263823" algn="l" defTabSz="4175882" rtl="0" eaLnBrk="1" latinLnBrk="0" hangingPunct="1">
      <a:defRPr sz="8200" kern="1200">
        <a:solidFill>
          <a:schemeClr val="tx1"/>
        </a:solidFill>
        <a:latin typeface="+mn-lt"/>
        <a:ea typeface="+mn-ea"/>
        <a:cs typeface="+mn-cs"/>
      </a:defRPr>
    </a:lvl4pPr>
    <a:lvl5pPr marL="8351764" algn="l" defTabSz="4175882" rtl="0" eaLnBrk="1" latinLnBrk="0" hangingPunct="1">
      <a:defRPr sz="8200" kern="1200">
        <a:solidFill>
          <a:schemeClr val="tx1"/>
        </a:solidFill>
        <a:latin typeface="+mn-lt"/>
        <a:ea typeface="+mn-ea"/>
        <a:cs typeface="+mn-cs"/>
      </a:defRPr>
    </a:lvl5pPr>
    <a:lvl6pPr marL="10439705" algn="l" defTabSz="4175882" rtl="0" eaLnBrk="1" latinLnBrk="0" hangingPunct="1">
      <a:defRPr sz="8200" kern="1200">
        <a:solidFill>
          <a:schemeClr val="tx1"/>
        </a:solidFill>
        <a:latin typeface="+mn-lt"/>
        <a:ea typeface="+mn-ea"/>
        <a:cs typeface="+mn-cs"/>
      </a:defRPr>
    </a:lvl6pPr>
    <a:lvl7pPr marL="12527646" algn="l" defTabSz="4175882" rtl="0" eaLnBrk="1" latinLnBrk="0" hangingPunct="1">
      <a:defRPr sz="8200" kern="1200">
        <a:solidFill>
          <a:schemeClr val="tx1"/>
        </a:solidFill>
        <a:latin typeface="+mn-lt"/>
        <a:ea typeface="+mn-ea"/>
        <a:cs typeface="+mn-cs"/>
      </a:defRPr>
    </a:lvl7pPr>
    <a:lvl8pPr marL="14615587" algn="l" defTabSz="4175882" rtl="0" eaLnBrk="1" latinLnBrk="0" hangingPunct="1">
      <a:defRPr sz="8200" kern="1200">
        <a:solidFill>
          <a:schemeClr val="tx1"/>
        </a:solidFill>
        <a:latin typeface="+mn-lt"/>
        <a:ea typeface="+mn-ea"/>
        <a:cs typeface="+mn-cs"/>
      </a:defRPr>
    </a:lvl8pPr>
    <a:lvl9pPr marL="16703528" algn="l" defTabSz="4175882" rtl="0" eaLnBrk="1" latinLnBrk="0" hangingPunct="1">
      <a:defRPr sz="82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p:scale>
          <a:sx n="100" d="100"/>
          <a:sy n="100" d="100"/>
        </p:scale>
        <p:origin x="-72" y="21354"/>
      </p:cViewPr>
      <p:guideLst>
        <p:guide orient="horz" pos="13482"/>
        <p:guide pos="9536"/>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13296913"/>
            <a:ext cx="25733931" cy="9175066"/>
          </a:xfrm>
        </p:spPr>
        <p:txBody>
          <a:bodyPr/>
          <a:lstStyle/>
          <a:p>
            <a:r>
              <a:rPr lang="en-US" smtClean="0"/>
              <a:t>Click to edit Master title style</a:t>
            </a:r>
            <a:endParaRPr lang="en-US"/>
          </a:p>
        </p:txBody>
      </p:sp>
      <p:sp>
        <p:nvSpPr>
          <p:cNvPr id="3" name="Subtitle 2"/>
          <p:cNvSpPr>
            <a:spLocks noGrp="1"/>
          </p:cNvSpPr>
          <p:nvPr>
            <p:ph type="subTitle" idx="1"/>
          </p:nvPr>
        </p:nvSpPr>
        <p:spPr>
          <a:xfrm>
            <a:off x="4541282" y="24255466"/>
            <a:ext cx="21192649" cy="10938739"/>
          </a:xfrm>
        </p:spPr>
        <p:txBody>
          <a:bodyPr/>
          <a:lstStyle>
            <a:lvl1pPr marL="0" indent="0" algn="ctr">
              <a:buNone/>
              <a:defRPr>
                <a:solidFill>
                  <a:schemeClr val="tx1">
                    <a:tint val="75000"/>
                  </a:schemeClr>
                </a:solidFill>
              </a:defRPr>
            </a:lvl1pPr>
            <a:lvl2pPr marL="2087941" indent="0" algn="ctr">
              <a:buNone/>
              <a:defRPr>
                <a:solidFill>
                  <a:schemeClr val="tx1">
                    <a:tint val="75000"/>
                  </a:schemeClr>
                </a:solidFill>
              </a:defRPr>
            </a:lvl2pPr>
            <a:lvl3pPr marL="4175882" indent="0" algn="ctr">
              <a:buNone/>
              <a:defRPr>
                <a:solidFill>
                  <a:schemeClr val="tx1">
                    <a:tint val="75000"/>
                  </a:schemeClr>
                </a:solidFill>
              </a:defRPr>
            </a:lvl3pPr>
            <a:lvl4pPr marL="6263823" indent="0" algn="ctr">
              <a:buNone/>
              <a:defRPr>
                <a:solidFill>
                  <a:schemeClr val="tx1">
                    <a:tint val="75000"/>
                  </a:schemeClr>
                </a:solidFill>
              </a:defRPr>
            </a:lvl4pPr>
            <a:lvl5pPr marL="8351764" indent="0" algn="ctr">
              <a:buNone/>
              <a:defRPr>
                <a:solidFill>
                  <a:schemeClr val="tx1">
                    <a:tint val="75000"/>
                  </a:schemeClr>
                </a:solidFill>
              </a:defRPr>
            </a:lvl5pPr>
            <a:lvl6pPr marL="10439705" indent="0" algn="ctr">
              <a:buNone/>
              <a:defRPr>
                <a:solidFill>
                  <a:schemeClr val="tx1">
                    <a:tint val="75000"/>
                  </a:schemeClr>
                </a:solidFill>
              </a:defRPr>
            </a:lvl6pPr>
            <a:lvl7pPr marL="12527646" indent="0" algn="ctr">
              <a:buNone/>
              <a:defRPr>
                <a:solidFill>
                  <a:schemeClr val="tx1">
                    <a:tint val="75000"/>
                  </a:schemeClr>
                </a:solidFill>
              </a:defRPr>
            </a:lvl7pPr>
            <a:lvl8pPr marL="14615587" indent="0" algn="ctr">
              <a:buNone/>
              <a:defRPr>
                <a:solidFill>
                  <a:schemeClr val="tx1">
                    <a:tint val="75000"/>
                  </a:schemeClr>
                </a:solidFill>
              </a:defRPr>
            </a:lvl8pPr>
            <a:lvl9pPr marL="16703528"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276442B-EE9A-4C44-BB03-B68D9769ECA4}" type="datetimeFigureOut">
              <a:rPr lang="en-US" smtClean="0"/>
              <a:pPr/>
              <a:t>4/1/2009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338746-0D4A-4124-8704-B0DF509BAF0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76442B-EE9A-4C44-BB03-B68D9769ECA4}" type="datetimeFigureOut">
              <a:rPr lang="en-US" smtClean="0"/>
              <a:pPr/>
              <a:t>4/1/2009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338746-0D4A-4124-8704-B0DF509BAF0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676283" y="10700944"/>
            <a:ext cx="22548726" cy="22794985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14332" y="10700944"/>
            <a:ext cx="67157362" cy="22794985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76442B-EE9A-4C44-BB03-B68D9769ECA4}" type="datetimeFigureOut">
              <a:rPr lang="en-US" smtClean="0"/>
              <a:pPr/>
              <a:t>4/1/2009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338746-0D4A-4124-8704-B0DF509BAF0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76442B-EE9A-4C44-BB03-B68D9769ECA4}" type="datetimeFigureOut">
              <a:rPr lang="en-US" smtClean="0"/>
              <a:pPr/>
              <a:t>4/1/2009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338746-0D4A-4124-8704-B0DF509BAF0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91533" y="27505384"/>
            <a:ext cx="25733931" cy="8501303"/>
          </a:xfrm>
        </p:spPr>
        <p:txBody>
          <a:bodyPr anchor="t"/>
          <a:lstStyle>
            <a:lvl1pPr algn="l">
              <a:defRPr sz="18300" b="1" cap="all"/>
            </a:lvl1pPr>
          </a:lstStyle>
          <a:p>
            <a:r>
              <a:rPr lang="en-US" smtClean="0"/>
              <a:t>Click to edit Master title style</a:t>
            </a:r>
            <a:endParaRPr lang="en-US"/>
          </a:p>
        </p:txBody>
      </p:sp>
      <p:sp>
        <p:nvSpPr>
          <p:cNvPr id="3" name="Text Placeholder 2"/>
          <p:cNvSpPr>
            <a:spLocks noGrp="1"/>
          </p:cNvSpPr>
          <p:nvPr>
            <p:ph type="body" idx="1"/>
          </p:nvPr>
        </p:nvSpPr>
        <p:spPr>
          <a:xfrm>
            <a:off x="2391533" y="18142064"/>
            <a:ext cx="25733931" cy="9363320"/>
          </a:xfrm>
        </p:spPr>
        <p:txBody>
          <a:bodyPr anchor="b"/>
          <a:lstStyle>
            <a:lvl1pPr marL="0" indent="0">
              <a:buNone/>
              <a:defRPr sz="9100">
                <a:solidFill>
                  <a:schemeClr val="tx1">
                    <a:tint val="75000"/>
                  </a:schemeClr>
                </a:solidFill>
              </a:defRPr>
            </a:lvl1pPr>
            <a:lvl2pPr marL="2087941" indent="0">
              <a:buNone/>
              <a:defRPr sz="8200">
                <a:solidFill>
                  <a:schemeClr val="tx1">
                    <a:tint val="75000"/>
                  </a:schemeClr>
                </a:solidFill>
              </a:defRPr>
            </a:lvl2pPr>
            <a:lvl3pPr marL="4175882" indent="0">
              <a:buNone/>
              <a:defRPr sz="7300">
                <a:solidFill>
                  <a:schemeClr val="tx1">
                    <a:tint val="75000"/>
                  </a:schemeClr>
                </a:solidFill>
              </a:defRPr>
            </a:lvl3pPr>
            <a:lvl4pPr marL="6263823" indent="0">
              <a:buNone/>
              <a:defRPr sz="6400">
                <a:solidFill>
                  <a:schemeClr val="tx1">
                    <a:tint val="75000"/>
                  </a:schemeClr>
                </a:solidFill>
              </a:defRPr>
            </a:lvl4pPr>
            <a:lvl5pPr marL="8351764" indent="0">
              <a:buNone/>
              <a:defRPr sz="6400">
                <a:solidFill>
                  <a:schemeClr val="tx1">
                    <a:tint val="75000"/>
                  </a:schemeClr>
                </a:solidFill>
              </a:defRPr>
            </a:lvl5pPr>
            <a:lvl6pPr marL="10439705" indent="0">
              <a:buNone/>
              <a:defRPr sz="6400">
                <a:solidFill>
                  <a:schemeClr val="tx1">
                    <a:tint val="75000"/>
                  </a:schemeClr>
                </a:solidFill>
              </a:defRPr>
            </a:lvl6pPr>
            <a:lvl7pPr marL="12527646" indent="0">
              <a:buNone/>
              <a:defRPr sz="6400">
                <a:solidFill>
                  <a:schemeClr val="tx1">
                    <a:tint val="75000"/>
                  </a:schemeClr>
                </a:solidFill>
              </a:defRPr>
            </a:lvl7pPr>
            <a:lvl8pPr marL="14615587" indent="0">
              <a:buNone/>
              <a:defRPr sz="6400">
                <a:solidFill>
                  <a:schemeClr val="tx1">
                    <a:tint val="75000"/>
                  </a:schemeClr>
                </a:solidFill>
              </a:defRPr>
            </a:lvl8pPr>
            <a:lvl9pPr marL="16703528" indent="0">
              <a:buNone/>
              <a:defRPr sz="6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76442B-EE9A-4C44-BB03-B68D9769ECA4}" type="datetimeFigureOut">
              <a:rPr lang="en-US" smtClean="0"/>
              <a:pPr/>
              <a:t>4/1/2009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338746-0D4A-4124-8704-B0DF509BAF0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14332" y="62332983"/>
            <a:ext cx="44850417" cy="176317812"/>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369338" y="62332983"/>
            <a:ext cx="44855671" cy="176317812"/>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276442B-EE9A-4C44-BB03-B68D9769ECA4}" type="datetimeFigureOut">
              <a:rPr lang="en-US" smtClean="0"/>
              <a:pPr/>
              <a:t>4/1/2009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338746-0D4A-4124-8704-B0DF509BAF0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3761" y="1714135"/>
            <a:ext cx="27247692" cy="7133961"/>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13761" y="9581308"/>
            <a:ext cx="13376810" cy="3993033"/>
          </a:xfrm>
        </p:spPr>
        <p:txBody>
          <a:bodyPr anchor="b"/>
          <a:lstStyle>
            <a:lvl1pPr marL="0" indent="0">
              <a:buNone/>
              <a:defRPr sz="11000" b="1"/>
            </a:lvl1pPr>
            <a:lvl2pPr marL="2087941" indent="0">
              <a:buNone/>
              <a:defRPr sz="9100" b="1"/>
            </a:lvl2pPr>
            <a:lvl3pPr marL="4175882" indent="0">
              <a:buNone/>
              <a:defRPr sz="8200" b="1"/>
            </a:lvl3pPr>
            <a:lvl4pPr marL="6263823" indent="0">
              <a:buNone/>
              <a:defRPr sz="7300" b="1"/>
            </a:lvl4pPr>
            <a:lvl5pPr marL="8351764" indent="0">
              <a:buNone/>
              <a:defRPr sz="7300" b="1"/>
            </a:lvl5pPr>
            <a:lvl6pPr marL="10439705" indent="0">
              <a:buNone/>
              <a:defRPr sz="7300" b="1"/>
            </a:lvl6pPr>
            <a:lvl7pPr marL="12527646" indent="0">
              <a:buNone/>
              <a:defRPr sz="7300" b="1"/>
            </a:lvl7pPr>
            <a:lvl8pPr marL="14615587" indent="0">
              <a:buNone/>
              <a:defRPr sz="7300" b="1"/>
            </a:lvl8pPr>
            <a:lvl9pPr marL="16703528" indent="0">
              <a:buNone/>
              <a:defRPr sz="7300" b="1"/>
            </a:lvl9pPr>
          </a:lstStyle>
          <a:p>
            <a:pPr lvl="0"/>
            <a:r>
              <a:rPr lang="en-US" smtClean="0"/>
              <a:t>Click to edit Master text styles</a:t>
            </a:r>
          </a:p>
        </p:txBody>
      </p:sp>
      <p:sp>
        <p:nvSpPr>
          <p:cNvPr id="4" name="Content Placeholder 3"/>
          <p:cNvSpPr>
            <a:spLocks noGrp="1"/>
          </p:cNvSpPr>
          <p:nvPr>
            <p:ph sz="half" idx="2"/>
          </p:nvPr>
        </p:nvSpPr>
        <p:spPr>
          <a:xfrm>
            <a:off x="1513761" y="13574342"/>
            <a:ext cx="13376810" cy="24661708"/>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5379389" y="9581308"/>
            <a:ext cx="13382065" cy="3993033"/>
          </a:xfrm>
        </p:spPr>
        <p:txBody>
          <a:bodyPr anchor="b"/>
          <a:lstStyle>
            <a:lvl1pPr marL="0" indent="0">
              <a:buNone/>
              <a:defRPr sz="11000" b="1"/>
            </a:lvl1pPr>
            <a:lvl2pPr marL="2087941" indent="0">
              <a:buNone/>
              <a:defRPr sz="9100" b="1"/>
            </a:lvl2pPr>
            <a:lvl3pPr marL="4175882" indent="0">
              <a:buNone/>
              <a:defRPr sz="8200" b="1"/>
            </a:lvl3pPr>
            <a:lvl4pPr marL="6263823" indent="0">
              <a:buNone/>
              <a:defRPr sz="7300" b="1"/>
            </a:lvl4pPr>
            <a:lvl5pPr marL="8351764" indent="0">
              <a:buNone/>
              <a:defRPr sz="7300" b="1"/>
            </a:lvl5pPr>
            <a:lvl6pPr marL="10439705" indent="0">
              <a:buNone/>
              <a:defRPr sz="7300" b="1"/>
            </a:lvl6pPr>
            <a:lvl7pPr marL="12527646" indent="0">
              <a:buNone/>
              <a:defRPr sz="7300" b="1"/>
            </a:lvl7pPr>
            <a:lvl8pPr marL="14615587" indent="0">
              <a:buNone/>
              <a:defRPr sz="7300" b="1"/>
            </a:lvl8pPr>
            <a:lvl9pPr marL="16703528" indent="0">
              <a:buNone/>
              <a:defRPr sz="7300" b="1"/>
            </a:lvl9pPr>
          </a:lstStyle>
          <a:p>
            <a:pPr lvl="0"/>
            <a:r>
              <a:rPr lang="en-US" smtClean="0"/>
              <a:t>Click to edit Master text styles</a:t>
            </a:r>
          </a:p>
        </p:txBody>
      </p:sp>
      <p:sp>
        <p:nvSpPr>
          <p:cNvPr id="6" name="Content Placeholder 5"/>
          <p:cNvSpPr>
            <a:spLocks noGrp="1"/>
          </p:cNvSpPr>
          <p:nvPr>
            <p:ph sz="quarter" idx="4"/>
          </p:nvPr>
        </p:nvSpPr>
        <p:spPr>
          <a:xfrm>
            <a:off x="15379389" y="13574342"/>
            <a:ext cx="13382065" cy="24661708"/>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276442B-EE9A-4C44-BB03-B68D9769ECA4}" type="datetimeFigureOut">
              <a:rPr lang="en-US" smtClean="0"/>
              <a:pPr/>
              <a:t>4/1/2009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338746-0D4A-4124-8704-B0DF509BAF0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276442B-EE9A-4C44-BB03-B68D9769ECA4}" type="datetimeFigureOut">
              <a:rPr lang="en-US" smtClean="0"/>
              <a:pPr/>
              <a:t>4/1/2009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338746-0D4A-4124-8704-B0DF509BAF0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76442B-EE9A-4C44-BB03-B68D9769ECA4}" type="datetimeFigureOut">
              <a:rPr lang="en-US" smtClean="0"/>
              <a:pPr/>
              <a:t>4/1/2009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338746-0D4A-4124-8704-B0DF509BAF0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3763" y="1704224"/>
            <a:ext cx="9960336" cy="7252860"/>
          </a:xfrm>
        </p:spPr>
        <p:txBody>
          <a:bodyPr anchor="b"/>
          <a:lstStyle>
            <a:lvl1pPr algn="l">
              <a:defRPr sz="9100" b="1"/>
            </a:lvl1pPr>
          </a:lstStyle>
          <a:p>
            <a:r>
              <a:rPr lang="en-US" smtClean="0"/>
              <a:t>Click to edit Master title style</a:t>
            </a:r>
            <a:endParaRPr lang="en-US"/>
          </a:p>
        </p:txBody>
      </p:sp>
      <p:sp>
        <p:nvSpPr>
          <p:cNvPr id="3" name="Content Placeholder 2"/>
          <p:cNvSpPr>
            <a:spLocks noGrp="1"/>
          </p:cNvSpPr>
          <p:nvPr>
            <p:ph idx="1"/>
          </p:nvPr>
        </p:nvSpPr>
        <p:spPr>
          <a:xfrm>
            <a:off x="11836767" y="1704227"/>
            <a:ext cx="16924685" cy="36531826"/>
          </a:xfrm>
        </p:spPr>
        <p:txBody>
          <a:bodyPr/>
          <a:lstStyle>
            <a:lvl1pPr>
              <a:defRPr sz="14600"/>
            </a:lvl1pPr>
            <a:lvl2pPr>
              <a:defRPr sz="12800"/>
            </a:lvl2pPr>
            <a:lvl3pPr>
              <a:defRPr sz="11000"/>
            </a:lvl3pPr>
            <a:lvl4pPr>
              <a:defRPr sz="9100"/>
            </a:lvl4pPr>
            <a:lvl5pPr>
              <a:defRPr sz="9100"/>
            </a:lvl5pPr>
            <a:lvl6pPr>
              <a:defRPr sz="9100"/>
            </a:lvl6pPr>
            <a:lvl7pPr>
              <a:defRPr sz="9100"/>
            </a:lvl7pPr>
            <a:lvl8pPr>
              <a:defRPr sz="9100"/>
            </a:lvl8pPr>
            <a:lvl9pPr>
              <a:defRPr sz="9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513763" y="8957087"/>
            <a:ext cx="9960336" cy="29278966"/>
          </a:xfrm>
        </p:spPr>
        <p:txBody>
          <a:bodyPr/>
          <a:lstStyle>
            <a:lvl1pPr marL="0" indent="0">
              <a:buNone/>
              <a:defRPr sz="6400"/>
            </a:lvl1pPr>
            <a:lvl2pPr marL="2087941" indent="0">
              <a:buNone/>
              <a:defRPr sz="5500"/>
            </a:lvl2pPr>
            <a:lvl3pPr marL="4175882" indent="0">
              <a:buNone/>
              <a:defRPr sz="4600"/>
            </a:lvl3pPr>
            <a:lvl4pPr marL="6263823" indent="0">
              <a:buNone/>
              <a:defRPr sz="4100"/>
            </a:lvl4pPr>
            <a:lvl5pPr marL="8351764" indent="0">
              <a:buNone/>
              <a:defRPr sz="4100"/>
            </a:lvl5pPr>
            <a:lvl6pPr marL="10439705" indent="0">
              <a:buNone/>
              <a:defRPr sz="4100"/>
            </a:lvl6pPr>
            <a:lvl7pPr marL="12527646" indent="0">
              <a:buNone/>
              <a:defRPr sz="4100"/>
            </a:lvl7pPr>
            <a:lvl8pPr marL="14615587" indent="0">
              <a:buNone/>
              <a:defRPr sz="4100"/>
            </a:lvl8pPr>
            <a:lvl9pPr marL="16703528" indent="0">
              <a:buNone/>
              <a:defRPr sz="4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76442B-EE9A-4C44-BB03-B68D9769ECA4}" type="datetimeFigureOut">
              <a:rPr lang="en-US" smtClean="0"/>
              <a:pPr/>
              <a:t>4/1/2009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338746-0D4A-4124-8704-B0DF509BAF0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4154" y="29962634"/>
            <a:ext cx="18165128" cy="3537259"/>
          </a:xfrm>
        </p:spPr>
        <p:txBody>
          <a:bodyPr anchor="b"/>
          <a:lstStyle>
            <a:lvl1pPr algn="l">
              <a:defRPr sz="9100" b="1"/>
            </a:lvl1pPr>
          </a:lstStyle>
          <a:p>
            <a:r>
              <a:rPr lang="en-US" smtClean="0"/>
              <a:t>Click to edit Master title style</a:t>
            </a:r>
            <a:endParaRPr lang="en-US"/>
          </a:p>
        </p:txBody>
      </p:sp>
      <p:sp>
        <p:nvSpPr>
          <p:cNvPr id="3" name="Picture Placeholder 2"/>
          <p:cNvSpPr>
            <a:spLocks noGrp="1"/>
          </p:cNvSpPr>
          <p:nvPr>
            <p:ph type="pic" idx="1"/>
          </p:nvPr>
        </p:nvSpPr>
        <p:spPr>
          <a:xfrm>
            <a:off x="5934154" y="3824595"/>
            <a:ext cx="18165128" cy="25682258"/>
          </a:xfrm>
        </p:spPr>
        <p:txBody>
          <a:bodyPr/>
          <a:lstStyle>
            <a:lvl1pPr marL="0" indent="0">
              <a:buNone/>
              <a:defRPr sz="14600"/>
            </a:lvl1pPr>
            <a:lvl2pPr marL="2087941" indent="0">
              <a:buNone/>
              <a:defRPr sz="12800"/>
            </a:lvl2pPr>
            <a:lvl3pPr marL="4175882" indent="0">
              <a:buNone/>
              <a:defRPr sz="11000"/>
            </a:lvl3pPr>
            <a:lvl4pPr marL="6263823" indent="0">
              <a:buNone/>
              <a:defRPr sz="9100"/>
            </a:lvl4pPr>
            <a:lvl5pPr marL="8351764" indent="0">
              <a:buNone/>
              <a:defRPr sz="9100"/>
            </a:lvl5pPr>
            <a:lvl6pPr marL="10439705" indent="0">
              <a:buNone/>
              <a:defRPr sz="9100"/>
            </a:lvl6pPr>
            <a:lvl7pPr marL="12527646" indent="0">
              <a:buNone/>
              <a:defRPr sz="9100"/>
            </a:lvl7pPr>
            <a:lvl8pPr marL="14615587" indent="0">
              <a:buNone/>
              <a:defRPr sz="9100"/>
            </a:lvl8pPr>
            <a:lvl9pPr marL="16703528" indent="0">
              <a:buNone/>
              <a:defRPr sz="9100"/>
            </a:lvl9pPr>
          </a:lstStyle>
          <a:p>
            <a:endParaRPr lang="en-US"/>
          </a:p>
        </p:txBody>
      </p:sp>
      <p:sp>
        <p:nvSpPr>
          <p:cNvPr id="4" name="Text Placeholder 3"/>
          <p:cNvSpPr>
            <a:spLocks noGrp="1"/>
          </p:cNvSpPr>
          <p:nvPr>
            <p:ph type="body" sz="half" idx="2"/>
          </p:nvPr>
        </p:nvSpPr>
        <p:spPr>
          <a:xfrm>
            <a:off x="5934154" y="33499893"/>
            <a:ext cx="18165128" cy="5023494"/>
          </a:xfrm>
        </p:spPr>
        <p:txBody>
          <a:bodyPr/>
          <a:lstStyle>
            <a:lvl1pPr marL="0" indent="0">
              <a:buNone/>
              <a:defRPr sz="6400"/>
            </a:lvl1pPr>
            <a:lvl2pPr marL="2087941" indent="0">
              <a:buNone/>
              <a:defRPr sz="5500"/>
            </a:lvl2pPr>
            <a:lvl3pPr marL="4175882" indent="0">
              <a:buNone/>
              <a:defRPr sz="4600"/>
            </a:lvl3pPr>
            <a:lvl4pPr marL="6263823" indent="0">
              <a:buNone/>
              <a:defRPr sz="4100"/>
            </a:lvl4pPr>
            <a:lvl5pPr marL="8351764" indent="0">
              <a:buNone/>
              <a:defRPr sz="4100"/>
            </a:lvl5pPr>
            <a:lvl6pPr marL="10439705" indent="0">
              <a:buNone/>
              <a:defRPr sz="4100"/>
            </a:lvl6pPr>
            <a:lvl7pPr marL="12527646" indent="0">
              <a:buNone/>
              <a:defRPr sz="4100"/>
            </a:lvl7pPr>
            <a:lvl8pPr marL="14615587" indent="0">
              <a:buNone/>
              <a:defRPr sz="4100"/>
            </a:lvl8pPr>
            <a:lvl9pPr marL="16703528" indent="0">
              <a:buNone/>
              <a:defRPr sz="4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76442B-EE9A-4C44-BB03-B68D9769ECA4}" type="datetimeFigureOut">
              <a:rPr lang="en-US" smtClean="0"/>
              <a:pPr/>
              <a:t>4/1/2009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338746-0D4A-4124-8704-B0DF509BAF0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13761" y="1714135"/>
            <a:ext cx="27247692" cy="7133961"/>
          </a:xfrm>
          <a:prstGeom prst="rect">
            <a:avLst/>
          </a:prstGeom>
        </p:spPr>
        <p:txBody>
          <a:bodyPr vert="horz" lIns="417588" tIns="208794" rIns="417588" bIns="208794"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513761" y="9987548"/>
            <a:ext cx="27247692" cy="28248505"/>
          </a:xfrm>
          <a:prstGeom prst="rect">
            <a:avLst/>
          </a:prstGeom>
        </p:spPr>
        <p:txBody>
          <a:bodyPr vert="horz" lIns="417588" tIns="208794" rIns="417588" bIns="20879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513761" y="39672750"/>
            <a:ext cx="7064216" cy="2278904"/>
          </a:xfrm>
          <a:prstGeom prst="rect">
            <a:avLst/>
          </a:prstGeom>
        </p:spPr>
        <p:txBody>
          <a:bodyPr vert="horz" lIns="417588" tIns="208794" rIns="417588" bIns="208794" rtlCol="0" anchor="ctr"/>
          <a:lstStyle>
            <a:lvl1pPr algn="l">
              <a:defRPr sz="5500">
                <a:solidFill>
                  <a:schemeClr val="tx1">
                    <a:tint val="75000"/>
                  </a:schemeClr>
                </a:solidFill>
              </a:defRPr>
            </a:lvl1pPr>
          </a:lstStyle>
          <a:p>
            <a:fld id="{1276442B-EE9A-4C44-BB03-B68D9769ECA4}" type="datetimeFigureOut">
              <a:rPr lang="en-US" smtClean="0"/>
              <a:pPr/>
              <a:t>4/1/2009</a:t>
            </a:fld>
            <a:endParaRPr lang="en-US"/>
          </a:p>
        </p:txBody>
      </p:sp>
      <p:sp>
        <p:nvSpPr>
          <p:cNvPr id="5" name="Footer Placeholder 4"/>
          <p:cNvSpPr>
            <a:spLocks noGrp="1"/>
          </p:cNvSpPr>
          <p:nvPr>
            <p:ph type="ftr" sz="quarter" idx="3"/>
          </p:nvPr>
        </p:nvSpPr>
        <p:spPr>
          <a:xfrm>
            <a:off x="10344031" y="39672750"/>
            <a:ext cx="9587151" cy="2278904"/>
          </a:xfrm>
          <a:prstGeom prst="rect">
            <a:avLst/>
          </a:prstGeom>
        </p:spPr>
        <p:txBody>
          <a:bodyPr vert="horz" lIns="417588" tIns="208794" rIns="417588" bIns="208794" rtlCol="0" anchor="ctr"/>
          <a:lstStyle>
            <a:lvl1pPr algn="ctr">
              <a:defRPr sz="55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1697236" y="39672750"/>
            <a:ext cx="7064216" cy="2278904"/>
          </a:xfrm>
          <a:prstGeom prst="rect">
            <a:avLst/>
          </a:prstGeom>
        </p:spPr>
        <p:txBody>
          <a:bodyPr vert="horz" lIns="417588" tIns="208794" rIns="417588" bIns="208794" rtlCol="0" anchor="ctr"/>
          <a:lstStyle>
            <a:lvl1pPr algn="r">
              <a:defRPr sz="5500">
                <a:solidFill>
                  <a:schemeClr val="tx1">
                    <a:tint val="75000"/>
                  </a:schemeClr>
                </a:solidFill>
              </a:defRPr>
            </a:lvl1pPr>
          </a:lstStyle>
          <a:p>
            <a:fld id="{33338746-0D4A-4124-8704-B0DF509BAF0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75882" rtl="0" eaLnBrk="1" latinLnBrk="0" hangingPunct="1">
        <a:spcBef>
          <a:spcPct val="0"/>
        </a:spcBef>
        <a:buNone/>
        <a:defRPr sz="20100" kern="1200">
          <a:solidFill>
            <a:schemeClr val="tx1"/>
          </a:solidFill>
          <a:latin typeface="+mj-lt"/>
          <a:ea typeface="+mj-ea"/>
          <a:cs typeface="+mj-cs"/>
        </a:defRPr>
      </a:lvl1pPr>
    </p:titleStyle>
    <p:bodyStyle>
      <a:lvl1pPr marL="1565956" indent="-1565956" algn="l" defTabSz="4175882" rtl="0" eaLnBrk="1" latinLnBrk="0" hangingPunct="1">
        <a:spcBef>
          <a:spcPct val="20000"/>
        </a:spcBef>
        <a:buFont typeface="Arial" pitchFamily="34" charset="0"/>
        <a:buChar char="•"/>
        <a:defRPr sz="14600" kern="1200">
          <a:solidFill>
            <a:schemeClr val="tx1"/>
          </a:solidFill>
          <a:latin typeface="+mn-lt"/>
          <a:ea typeface="+mn-ea"/>
          <a:cs typeface="+mn-cs"/>
        </a:defRPr>
      </a:lvl1pPr>
      <a:lvl2pPr marL="3392904" indent="-1304963" algn="l" defTabSz="4175882" rtl="0" eaLnBrk="1" latinLnBrk="0" hangingPunct="1">
        <a:spcBef>
          <a:spcPct val="20000"/>
        </a:spcBef>
        <a:buFont typeface="Arial" pitchFamily="34" charset="0"/>
        <a:buChar char="–"/>
        <a:defRPr sz="12800" kern="1200">
          <a:solidFill>
            <a:schemeClr val="tx1"/>
          </a:solidFill>
          <a:latin typeface="+mn-lt"/>
          <a:ea typeface="+mn-ea"/>
          <a:cs typeface="+mn-cs"/>
        </a:defRPr>
      </a:lvl2pPr>
      <a:lvl3pPr marL="5219852" indent="-1043970" algn="l" defTabSz="4175882" rtl="0" eaLnBrk="1" latinLnBrk="0" hangingPunct="1">
        <a:spcBef>
          <a:spcPct val="20000"/>
        </a:spcBef>
        <a:buFont typeface="Arial" pitchFamily="34" charset="0"/>
        <a:buChar char="•"/>
        <a:defRPr sz="11000" kern="1200">
          <a:solidFill>
            <a:schemeClr val="tx1"/>
          </a:solidFill>
          <a:latin typeface="+mn-lt"/>
          <a:ea typeface="+mn-ea"/>
          <a:cs typeface="+mn-cs"/>
        </a:defRPr>
      </a:lvl3pPr>
      <a:lvl4pPr marL="7307793" indent="-1043970" algn="l" defTabSz="4175882" rtl="0" eaLnBrk="1" latinLnBrk="0" hangingPunct="1">
        <a:spcBef>
          <a:spcPct val="20000"/>
        </a:spcBef>
        <a:buFont typeface="Arial" pitchFamily="34" charset="0"/>
        <a:buChar char="–"/>
        <a:defRPr sz="9100" kern="1200">
          <a:solidFill>
            <a:schemeClr val="tx1"/>
          </a:solidFill>
          <a:latin typeface="+mn-lt"/>
          <a:ea typeface="+mn-ea"/>
          <a:cs typeface="+mn-cs"/>
        </a:defRPr>
      </a:lvl4pPr>
      <a:lvl5pPr marL="9395734" indent="-1043970" algn="l" defTabSz="4175882" rtl="0" eaLnBrk="1" latinLnBrk="0" hangingPunct="1">
        <a:spcBef>
          <a:spcPct val="20000"/>
        </a:spcBef>
        <a:buFont typeface="Arial" pitchFamily="34" charset="0"/>
        <a:buChar char="»"/>
        <a:defRPr sz="9100" kern="1200">
          <a:solidFill>
            <a:schemeClr val="tx1"/>
          </a:solidFill>
          <a:latin typeface="+mn-lt"/>
          <a:ea typeface="+mn-ea"/>
          <a:cs typeface="+mn-cs"/>
        </a:defRPr>
      </a:lvl5pPr>
      <a:lvl6pPr marL="11483675" indent="-1043970" algn="l" defTabSz="4175882" rtl="0" eaLnBrk="1" latinLnBrk="0" hangingPunct="1">
        <a:spcBef>
          <a:spcPct val="20000"/>
        </a:spcBef>
        <a:buFont typeface="Arial" pitchFamily="34" charset="0"/>
        <a:buChar char="•"/>
        <a:defRPr sz="9100" kern="1200">
          <a:solidFill>
            <a:schemeClr val="tx1"/>
          </a:solidFill>
          <a:latin typeface="+mn-lt"/>
          <a:ea typeface="+mn-ea"/>
          <a:cs typeface="+mn-cs"/>
        </a:defRPr>
      </a:lvl6pPr>
      <a:lvl7pPr marL="13571616" indent="-1043970" algn="l" defTabSz="4175882" rtl="0" eaLnBrk="1" latinLnBrk="0" hangingPunct="1">
        <a:spcBef>
          <a:spcPct val="20000"/>
        </a:spcBef>
        <a:buFont typeface="Arial" pitchFamily="34" charset="0"/>
        <a:buChar char="•"/>
        <a:defRPr sz="9100" kern="1200">
          <a:solidFill>
            <a:schemeClr val="tx1"/>
          </a:solidFill>
          <a:latin typeface="+mn-lt"/>
          <a:ea typeface="+mn-ea"/>
          <a:cs typeface="+mn-cs"/>
        </a:defRPr>
      </a:lvl7pPr>
      <a:lvl8pPr marL="15659557" indent="-1043970" algn="l" defTabSz="4175882" rtl="0" eaLnBrk="1" latinLnBrk="0" hangingPunct="1">
        <a:spcBef>
          <a:spcPct val="20000"/>
        </a:spcBef>
        <a:buFont typeface="Arial" pitchFamily="34" charset="0"/>
        <a:buChar char="•"/>
        <a:defRPr sz="9100" kern="1200">
          <a:solidFill>
            <a:schemeClr val="tx1"/>
          </a:solidFill>
          <a:latin typeface="+mn-lt"/>
          <a:ea typeface="+mn-ea"/>
          <a:cs typeface="+mn-cs"/>
        </a:defRPr>
      </a:lvl8pPr>
      <a:lvl9pPr marL="17747498" indent="-1043970" algn="l" defTabSz="4175882" rtl="0" eaLnBrk="1" latinLnBrk="0" hangingPunct="1">
        <a:spcBef>
          <a:spcPct val="20000"/>
        </a:spcBef>
        <a:buFont typeface="Arial" pitchFamily="34" charset="0"/>
        <a:buChar char="•"/>
        <a:defRPr sz="9100" kern="1200">
          <a:solidFill>
            <a:schemeClr val="tx1"/>
          </a:solidFill>
          <a:latin typeface="+mn-lt"/>
          <a:ea typeface="+mn-ea"/>
          <a:cs typeface="+mn-cs"/>
        </a:defRPr>
      </a:lvl9pPr>
    </p:bodyStyle>
    <p:otherStyle>
      <a:defPPr>
        <a:defRPr lang="en-US"/>
      </a:defPPr>
      <a:lvl1pPr marL="0" algn="l" defTabSz="4175882" rtl="0" eaLnBrk="1" latinLnBrk="0" hangingPunct="1">
        <a:defRPr sz="8200" kern="1200">
          <a:solidFill>
            <a:schemeClr val="tx1"/>
          </a:solidFill>
          <a:latin typeface="+mn-lt"/>
          <a:ea typeface="+mn-ea"/>
          <a:cs typeface="+mn-cs"/>
        </a:defRPr>
      </a:lvl1pPr>
      <a:lvl2pPr marL="2087941" algn="l" defTabSz="4175882" rtl="0" eaLnBrk="1" latinLnBrk="0" hangingPunct="1">
        <a:defRPr sz="8200" kern="1200">
          <a:solidFill>
            <a:schemeClr val="tx1"/>
          </a:solidFill>
          <a:latin typeface="+mn-lt"/>
          <a:ea typeface="+mn-ea"/>
          <a:cs typeface="+mn-cs"/>
        </a:defRPr>
      </a:lvl2pPr>
      <a:lvl3pPr marL="4175882" algn="l" defTabSz="4175882" rtl="0" eaLnBrk="1" latinLnBrk="0" hangingPunct="1">
        <a:defRPr sz="8200" kern="1200">
          <a:solidFill>
            <a:schemeClr val="tx1"/>
          </a:solidFill>
          <a:latin typeface="+mn-lt"/>
          <a:ea typeface="+mn-ea"/>
          <a:cs typeface="+mn-cs"/>
        </a:defRPr>
      </a:lvl3pPr>
      <a:lvl4pPr marL="6263823" algn="l" defTabSz="4175882" rtl="0" eaLnBrk="1" latinLnBrk="0" hangingPunct="1">
        <a:defRPr sz="8200" kern="1200">
          <a:solidFill>
            <a:schemeClr val="tx1"/>
          </a:solidFill>
          <a:latin typeface="+mn-lt"/>
          <a:ea typeface="+mn-ea"/>
          <a:cs typeface="+mn-cs"/>
        </a:defRPr>
      </a:lvl4pPr>
      <a:lvl5pPr marL="8351764" algn="l" defTabSz="4175882" rtl="0" eaLnBrk="1" latinLnBrk="0" hangingPunct="1">
        <a:defRPr sz="8200" kern="1200">
          <a:solidFill>
            <a:schemeClr val="tx1"/>
          </a:solidFill>
          <a:latin typeface="+mn-lt"/>
          <a:ea typeface="+mn-ea"/>
          <a:cs typeface="+mn-cs"/>
        </a:defRPr>
      </a:lvl5pPr>
      <a:lvl6pPr marL="10439705" algn="l" defTabSz="4175882" rtl="0" eaLnBrk="1" latinLnBrk="0" hangingPunct="1">
        <a:defRPr sz="8200" kern="1200">
          <a:solidFill>
            <a:schemeClr val="tx1"/>
          </a:solidFill>
          <a:latin typeface="+mn-lt"/>
          <a:ea typeface="+mn-ea"/>
          <a:cs typeface="+mn-cs"/>
        </a:defRPr>
      </a:lvl6pPr>
      <a:lvl7pPr marL="12527646" algn="l" defTabSz="4175882" rtl="0" eaLnBrk="1" latinLnBrk="0" hangingPunct="1">
        <a:defRPr sz="8200" kern="1200">
          <a:solidFill>
            <a:schemeClr val="tx1"/>
          </a:solidFill>
          <a:latin typeface="+mn-lt"/>
          <a:ea typeface="+mn-ea"/>
          <a:cs typeface="+mn-cs"/>
        </a:defRPr>
      </a:lvl7pPr>
      <a:lvl8pPr marL="14615587" algn="l" defTabSz="4175882" rtl="0" eaLnBrk="1" latinLnBrk="0" hangingPunct="1">
        <a:defRPr sz="8200" kern="1200">
          <a:solidFill>
            <a:schemeClr val="tx1"/>
          </a:solidFill>
          <a:latin typeface="+mn-lt"/>
          <a:ea typeface="+mn-ea"/>
          <a:cs typeface="+mn-cs"/>
        </a:defRPr>
      </a:lvl8pPr>
      <a:lvl9pPr marL="16703528" algn="l" defTabSz="4175882"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gif"/><Relationship Id="rId13" Type="http://schemas.openxmlformats.org/officeDocument/2006/relationships/image" Target="../media/image12.png"/><Relationship Id="rId18" Type="http://schemas.openxmlformats.org/officeDocument/2006/relationships/image" Target="../media/image17.png"/><Relationship Id="rId26" Type="http://schemas.openxmlformats.org/officeDocument/2006/relationships/image" Target="../media/image25.gif"/><Relationship Id="rId3" Type="http://schemas.openxmlformats.org/officeDocument/2006/relationships/image" Target="../media/image2.gif"/><Relationship Id="rId21" Type="http://schemas.openxmlformats.org/officeDocument/2006/relationships/image" Target="../media/image20.png"/><Relationship Id="rId7" Type="http://schemas.openxmlformats.org/officeDocument/2006/relationships/image" Target="../media/image6.gif"/><Relationship Id="rId12" Type="http://schemas.openxmlformats.org/officeDocument/2006/relationships/image" Target="../media/image11.png"/><Relationship Id="rId17" Type="http://schemas.openxmlformats.org/officeDocument/2006/relationships/image" Target="../media/image16.png"/><Relationship Id="rId25" Type="http://schemas.openxmlformats.org/officeDocument/2006/relationships/image" Target="../media/image24.gif"/><Relationship Id="rId33" Type="http://schemas.openxmlformats.org/officeDocument/2006/relationships/image" Target="../media/image32.gif"/><Relationship Id="rId2" Type="http://schemas.openxmlformats.org/officeDocument/2006/relationships/image" Target="../media/image1.png"/><Relationship Id="rId16" Type="http://schemas.openxmlformats.org/officeDocument/2006/relationships/image" Target="../media/image15.gif"/><Relationship Id="rId20" Type="http://schemas.openxmlformats.org/officeDocument/2006/relationships/image" Target="../media/image19.png"/><Relationship Id="rId29" Type="http://schemas.openxmlformats.org/officeDocument/2006/relationships/image" Target="../media/image28.gif"/><Relationship Id="rId1" Type="http://schemas.openxmlformats.org/officeDocument/2006/relationships/slideLayout" Target="../slideLayouts/slideLayout1.xml"/><Relationship Id="rId6" Type="http://schemas.openxmlformats.org/officeDocument/2006/relationships/image" Target="../media/image5.gif"/><Relationship Id="rId11" Type="http://schemas.openxmlformats.org/officeDocument/2006/relationships/image" Target="../media/image10.gif"/><Relationship Id="rId24" Type="http://schemas.openxmlformats.org/officeDocument/2006/relationships/image" Target="../media/image23.png"/><Relationship Id="rId32" Type="http://schemas.openxmlformats.org/officeDocument/2006/relationships/image" Target="../media/image31.gif"/><Relationship Id="rId5" Type="http://schemas.openxmlformats.org/officeDocument/2006/relationships/image" Target="../media/image4.gif"/><Relationship Id="rId15" Type="http://schemas.openxmlformats.org/officeDocument/2006/relationships/image" Target="../media/image14.gif"/><Relationship Id="rId23" Type="http://schemas.openxmlformats.org/officeDocument/2006/relationships/image" Target="../media/image22.png"/><Relationship Id="rId28" Type="http://schemas.openxmlformats.org/officeDocument/2006/relationships/image" Target="../media/image27.gif"/><Relationship Id="rId10" Type="http://schemas.openxmlformats.org/officeDocument/2006/relationships/image" Target="../media/image9.png"/><Relationship Id="rId19" Type="http://schemas.openxmlformats.org/officeDocument/2006/relationships/image" Target="../media/image18.png"/><Relationship Id="rId31" Type="http://schemas.openxmlformats.org/officeDocument/2006/relationships/image" Target="../media/image30.gif"/><Relationship Id="rId4" Type="http://schemas.openxmlformats.org/officeDocument/2006/relationships/image" Target="../media/image3.gif"/><Relationship Id="rId9" Type="http://schemas.openxmlformats.org/officeDocument/2006/relationships/image" Target="../media/image8.gif"/><Relationship Id="rId14" Type="http://schemas.openxmlformats.org/officeDocument/2006/relationships/image" Target="../media/image13.png"/><Relationship Id="rId22" Type="http://schemas.openxmlformats.org/officeDocument/2006/relationships/image" Target="../media/image21.png"/><Relationship Id="rId27" Type="http://schemas.openxmlformats.org/officeDocument/2006/relationships/image" Target="../media/image26.png"/><Relationship Id="rId30" Type="http://schemas.openxmlformats.org/officeDocument/2006/relationships/image" Target="../media/image29.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 name="Rounded Rectangle 407"/>
          <p:cNvSpPr/>
          <p:nvPr/>
        </p:nvSpPr>
        <p:spPr>
          <a:xfrm>
            <a:off x="163764" y="36309299"/>
            <a:ext cx="29878086" cy="6380163"/>
          </a:xfrm>
          <a:prstGeom prst="roundRect">
            <a:avLst/>
          </a:prstGeom>
          <a:solidFill>
            <a:schemeClr val="accent4">
              <a:lumMod val="40000"/>
              <a:lumOff val="60000"/>
            </a:schemeClr>
          </a:solidFill>
          <a:ln w="517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4" name="Rounded Rectangle 393"/>
          <p:cNvSpPr/>
          <p:nvPr/>
        </p:nvSpPr>
        <p:spPr>
          <a:xfrm>
            <a:off x="13430250" y="24212550"/>
            <a:ext cx="16687799" cy="11715750"/>
          </a:xfrm>
          <a:prstGeom prst="roundRect">
            <a:avLst/>
          </a:prstGeom>
          <a:solidFill>
            <a:schemeClr val="accent5">
              <a:lumMod val="40000"/>
              <a:lumOff val="60000"/>
            </a:schemeClr>
          </a:solidFill>
          <a:ln w="517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1" name="Rounded Rectangle 390"/>
          <p:cNvSpPr/>
          <p:nvPr/>
        </p:nvSpPr>
        <p:spPr>
          <a:xfrm>
            <a:off x="23507699" y="16516350"/>
            <a:ext cx="6615113" cy="14458950"/>
          </a:xfrm>
          <a:prstGeom prst="roundRect">
            <a:avLst/>
          </a:prstGeom>
          <a:solidFill>
            <a:schemeClr val="accent5">
              <a:lumMod val="40000"/>
              <a:lumOff val="60000"/>
            </a:schemeClr>
          </a:solidFill>
          <a:ln w="517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05" name="Group 404"/>
          <p:cNvGrpSpPr/>
          <p:nvPr/>
        </p:nvGrpSpPr>
        <p:grpSpPr>
          <a:xfrm>
            <a:off x="133350" y="24250650"/>
            <a:ext cx="15106650" cy="11696700"/>
            <a:chOff x="467660" y="24650700"/>
            <a:chExt cx="15823040" cy="10496550"/>
          </a:xfrm>
        </p:grpSpPr>
        <p:sp>
          <p:nvSpPr>
            <p:cNvPr id="404" name="Rectangle 403"/>
            <p:cNvSpPr/>
            <p:nvPr/>
          </p:nvSpPr>
          <p:spPr>
            <a:xfrm>
              <a:off x="11166249" y="24650700"/>
              <a:ext cx="5124451" cy="1049655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9" name="Rounded Rectangle 388"/>
            <p:cNvSpPr/>
            <p:nvPr/>
          </p:nvSpPr>
          <p:spPr>
            <a:xfrm>
              <a:off x="467660" y="24650700"/>
              <a:ext cx="15477190" cy="10477500"/>
            </a:xfrm>
            <a:prstGeom prst="roundRect">
              <a:avLst/>
            </a:prstGeom>
            <a:solidFill>
              <a:schemeClr val="accent6">
                <a:lumMod val="60000"/>
                <a:lumOff val="40000"/>
              </a:schemeClr>
            </a:solidFill>
            <a:ln w="517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88" name="Rounded Rectangle 387"/>
          <p:cNvSpPr/>
          <p:nvPr/>
        </p:nvSpPr>
        <p:spPr>
          <a:xfrm>
            <a:off x="105710" y="16421100"/>
            <a:ext cx="6599890" cy="15373350"/>
          </a:xfrm>
          <a:prstGeom prst="roundRect">
            <a:avLst/>
          </a:prstGeom>
          <a:solidFill>
            <a:schemeClr val="accent6">
              <a:lumMod val="60000"/>
              <a:lumOff val="40000"/>
            </a:schemeClr>
          </a:solidFill>
          <a:ln w="517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ectangle 9"/>
          <p:cNvSpPr>
            <a:spLocks noChangeArrowheads="1"/>
          </p:cNvSpPr>
          <p:nvPr/>
        </p:nvSpPr>
        <p:spPr bwMode="auto">
          <a:xfrm>
            <a:off x="0" y="1355725"/>
            <a:ext cx="28909108" cy="1308050"/>
          </a:xfrm>
          <a:prstGeom prst="rect">
            <a:avLst/>
          </a:prstGeom>
          <a:solidFill>
            <a:schemeClr val="bg1">
              <a:alpha val="89000"/>
            </a:schemeClr>
          </a:solidFill>
          <a:ln w="12700" algn="ctr">
            <a:noFill/>
            <a:miter lim="800000"/>
            <a:headEnd/>
            <a:tailEnd/>
          </a:ln>
          <a:effectLst/>
        </p:spPr>
        <p:txBody>
          <a:bodyPr wrap="square" anchor="ctr">
            <a:spAutoFit/>
          </a:bodyPr>
          <a:lstStyle/>
          <a:p>
            <a:endParaRPr lang="en-US"/>
          </a:p>
        </p:txBody>
      </p:sp>
      <p:sp>
        <p:nvSpPr>
          <p:cNvPr id="43" name="Text Box 11"/>
          <p:cNvSpPr txBox="1">
            <a:spLocks noChangeArrowheads="1"/>
          </p:cNvSpPr>
          <p:nvPr/>
        </p:nvSpPr>
        <p:spPr bwMode="auto">
          <a:xfrm>
            <a:off x="182217" y="385395"/>
            <a:ext cx="22979270" cy="1719574"/>
          </a:xfrm>
          <a:prstGeom prst="rect">
            <a:avLst/>
          </a:prstGeom>
          <a:noFill/>
          <a:ln w="9525">
            <a:noFill/>
            <a:miter lim="800000"/>
            <a:headEnd/>
            <a:tailEnd/>
          </a:ln>
          <a:effectLst/>
        </p:spPr>
        <p:txBody>
          <a:bodyPr wrap="square" lIns="90000" tIns="46800" rIns="90000" bIns="46800">
            <a:spAutoFit/>
          </a:bodyPr>
          <a:lstStyle/>
          <a:p>
            <a:pPr>
              <a:lnSpc>
                <a:spcPct val="110000"/>
              </a:lnSpc>
              <a:spcBef>
                <a:spcPct val="50000"/>
              </a:spcBef>
            </a:pPr>
            <a:r>
              <a:rPr lang="en-US" sz="9600" b="1" dirty="0">
                <a:solidFill>
                  <a:srgbClr val="000066"/>
                </a:solidFill>
              </a:rPr>
              <a:t>Multivariate Data Analysis with </a:t>
            </a:r>
            <a:r>
              <a:rPr lang="en-US" sz="9600" b="1" i="1" dirty="0" smtClean="0">
                <a:solidFill>
                  <a:srgbClr val="FF0000"/>
                </a:solidFill>
              </a:rPr>
              <a:t>T</a:t>
            </a:r>
            <a:r>
              <a:rPr lang="en-US" sz="9600" b="1" dirty="0" smtClean="0">
                <a:solidFill>
                  <a:srgbClr val="000066"/>
                </a:solidFill>
              </a:rPr>
              <a:t>MVA 4</a:t>
            </a:r>
            <a:endParaRPr lang="en-US" sz="9600" b="1" dirty="0">
              <a:solidFill>
                <a:srgbClr val="000066"/>
              </a:solidFill>
            </a:endParaRPr>
          </a:p>
        </p:txBody>
      </p:sp>
      <p:pic>
        <p:nvPicPr>
          <p:cNvPr id="45" name="Picture 2" descr="tmva_logo_perp"/>
          <p:cNvPicPr>
            <a:picLocks noChangeAspect="1" noChangeArrowheads="1"/>
          </p:cNvPicPr>
          <p:nvPr/>
        </p:nvPicPr>
        <p:blipFill>
          <a:blip r:embed="rId2"/>
          <a:srcRect/>
          <a:stretch>
            <a:fillRect/>
          </a:stretch>
        </p:blipFill>
        <p:spPr bwMode="auto">
          <a:xfrm rot="-5400000">
            <a:off x="24137717" y="-3535142"/>
            <a:ext cx="2307080" cy="9682164"/>
          </a:xfrm>
          <a:prstGeom prst="rect">
            <a:avLst/>
          </a:prstGeom>
          <a:noFill/>
        </p:spPr>
      </p:pic>
      <p:sp>
        <p:nvSpPr>
          <p:cNvPr id="47" name="TextBox 46"/>
          <p:cNvSpPr txBox="1"/>
          <p:nvPr/>
        </p:nvSpPr>
        <p:spPr>
          <a:xfrm>
            <a:off x="12743742" y="25217585"/>
            <a:ext cx="7115174" cy="1569660"/>
          </a:xfrm>
          <a:prstGeom prst="rect">
            <a:avLst/>
          </a:prstGeom>
          <a:solidFill>
            <a:schemeClr val="accent4">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r>
              <a:rPr lang="en-US" sz="2400" b="1" dirty="0" smtClean="0">
                <a:solidFill>
                  <a:srgbClr val="002060"/>
                </a:solidFill>
              </a:rPr>
              <a:t>TMVA provides many evaluation macros producing plots and numbers which help the user to decide on the best classifier for an analysis</a:t>
            </a:r>
          </a:p>
          <a:p>
            <a:endParaRPr lang="en-US" sz="2400" b="1" dirty="0" smtClean="0">
              <a:solidFill>
                <a:srgbClr val="002060"/>
              </a:solidFill>
            </a:endParaRPr>
          </a:p>
        </p:txBody>
      </p:sp>
      <p:grpSp>
        <p:nvGrpSpPr>
          <p:cNvPr id="48" name="Group 47"/>
          <p:cNvGrpSpPr/>
          <p:nvPr/>
        </p:nvGrpSpPr>
        <p:grpSpPr>
          <a:xfrm>
            <a:off x="308418" y="29286595"/>
            <a:ext cx="5950628" cy="4793855"/>
            <a:chOff x="4750075" y="1600200"/>
            <a:chExt cx="4022450" cy="3348037"/>
          </a:xfrm>
        </p:grpSpPr>
        <p:sp>
          <p:nvSpPr>
            <p:cNvPr id="49" name="Line 2"/>
            <p:cNvSpPr>
              <a:spLocks noChangeShapeType="1"/>
            </p:cNvSpPr>
            <p:nvPr/>
          </p:nvSpPr>
          <p:spPr bwMode="auto">
            <a:xfrm>
              <a:off x="5189538" y="4445000"/>
              <a:ext cx="3582987" cy="0"/>
            </a:xfrm>
            <a:prstGeom prst="line">
              <a:avLst/>
            </a:prstGeom>
            <a:noFill/>
            <a:ln w="22225">
              <a:solidFill>
                <a:schemeClr val="tx1"/>
              </a:solidFill>
              <a:round/>
              <a:headEnd/>
              <a:tailEnd type="triangle" w="med" len="med"/>
            </a:ln>
            <a:effectLst/>
          </p:spPr>
          <p:txBody>
            <a:bodyPr vert="horz" wrap="square" lIns="90000" tIns="46800" rIns="90000" bIns="46800" numCol="1" anchor="t" anchorCtr="0" compatLnSpc="1">
              <a:prstTxWarp prst="textNoShape">
                <a:avLst/>
              </a:prstTxWarp>
              <a:spAutoFit/>
            </a:bodyPr>
            <a:lstStyle/>
            <a:p>
              <a:endParaRPr lang="en-US"/>
            </a:p>
          </p:txBody>
        </p:sp>
        <p:sp>
          <p:nvSpPr>
            <p:cNvPr id="50" name="Line 3"/>
            <p:cNvSpPr>
              <a:spLocks noChangeShapeType="1"/>
            </p:cNvSpPr>
            <p:nvPr/>
          </p:nvSpPr>
          <p:spPr bwMode="auto">
            <a:xfrm flipV="1">
              <a:off x="5180013" y="1600200"/>
              <a:ext cx="0" cy="2844800"/>
            </a:xfrm>
            <a:prstGeom prst="line">
              <a:avLst/>
            </a:prstGeom>
            <a:noFill/>
            <a:ln w="22225">
              <a:solidFill>
                <a:schemeClr val="tx1"/>
              </a:solidFill>
              <a:round/>
              <a:headEnd/>
              <a:tailEnd type="triangle" w="med" len="med"/>
            </a:ln>
            <a:effectLst/>
          </p:spPr>
          <p:txBody>
            <a:bodyPr vert="horz" wrap="square" lIns="90000" tIns="46800" rIns="90000" bIns="46800" numCol="1" anchor="t" anchorCtr="0" compatLnSpc="1">
              <a:prstTxWarp prst="textNoShape">
                <a:avLst/>
              </a:prstTxWarp>
              <a:spAutoFit/>
            </a:bodyPr>
            <a:lstStyle/>
            <a:p>
              <a:endParaRPr lang="en-US"/>
            </a:p>
          </p:txBody>
        </p:sp>
        <p:sp>
          <p:nvSpPr>
            <p:cNvPr id="51" name="Text Box 4"/>
            <p:cNvSpPr txBox="1">
              <a:spLocks noChangeArrowheads="1"/>
            </p:cNvSpPr>
            <p:nvPr/>
          </p:nvSpPr>
          <p:spPr bwMode="auto">
            <a:xfrm>
              <a:off x="5070475" y="4587875"/>
              <a:ext cx="293688" cy="360362"/>
            </a:xfrm>
            <a:prstGeom prst="rect">
              <a:avLst/>
            </a:prstGeom>
            <a:noFill/>
            <a:ln w="31750" algn="ctr">
              <a:noFill/>
              <a:miter lim="800000"/>
              <a:headEnd/>
              <a:tailEnd/>
            </a:ln>
            <a:effectLst/>
          </p:spPr>
          <p:txBody>
            <a:bodyPr vert="horz" wrap="none" lIns="90000" tIns="46800" rIns="90000" bIns="4680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rPr>
                <a:t>0</a:t>
              </a:r>
              <a:endParaRPr kumimoji="0" lang="en-US" sz="1800" b="0" i="0" u="none" strike="noStrike" cap="none" normalizeH="0" baseline="0" smtClean="0">
                <a:ln>
                  <a:noFill/>
                </a:ln>
                <a:solidFill>
                  <a:schemeClr val="tx1"/>
                </a:solidFill>
                <a:effectLst/>
                <a:latin typeface="Arial" pitchFamily="34" charset="0"/>
              </a:endParaRPr>
            </a:p>
          </p:txBody>
        </p:sp>
        <p:sp>
          <p:nvSpPr>
            <p:cNvPr id="52" name="Text Box 5"/>
            <p:cNvSpPr txBox="1">
              <a:spLocks noChangeArrowheads="1"/>
            </p:cNvSpPr>
            <p:nvPr/>
          </p:nvSpPr>
          <p:spPr bwMode="auto">
            <a:xfrm>
              <a:off x="8226425" y="4606925"/>
              <a:ext cx="210896" cy="299586"/>
            </a:xfrm>
            <a:prstGeom prst="rect">
              <a:avLst/>
            </a:prstGeom>
            <a:noFill/>
            <a:ln w="31750" algn="ctr">
              <a:noFill/>
              <a:miter lim="800000"/>
              <a:headEnd/>
              <a:tailEnd/>
            </a:ln>
            <a:effectLst/>
          </p:spPr>
          <p:txBody>
            <a:bodyPr vert="horz" wrap="none" lIns="90000" tIns="46800" rIns="90000" bIns="4680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1</a:t>
              </a:r>
            </a:p>
          </p:txBody>
        </p:sp>
        <p:sp>
          <p:nvSpPr>
            <p:cNvPr id="53" name="Text Box 6"/>
            <p:cNvSpPr txBox="1">
              <a:spLocks noChangeArrowheads="1"/>
            </p:cNvSpPr>
            <p:nvPr/>
          </p:nvSpPr>
          <p:spPr bwMode="auto">
            <a:xfrm>
              <a:off x="4822825" y="1936750"/>
              <a:ext cx="210896" cy="299586"/>
            </a:xfrm>
            <a:prstGeom prst="rect">
              <a:avLst/>
            </a:prstGeom>
            <a:noFill/>
            <a:ln w="31750" algn="ctr">
              <a:noFill/>
              <a:miter lim="800000"/>
              <a:headEnd/>
              <a:tailEnd/>
            </a:ln>
            <a:effectLst/>
          </p:spPr>
          <p:txBody>
            <a:bodyPr vert="horz" wrap="none" lIns="90000" tIns="46800" rIns="90000" bIns="4680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1</a:t>
              </a:r>
            </a:p>
          </p:txBody>
        </p:sp>
        <p:sp>
          <p:nvSpPr>
            <p:cNvPr id="54" name="Text Box 7"/>
            <p:cNvSpPr txBox="1">
              <a:spLocks noChangeArrowheads="1"/>
            </p:cNvSpPr>
            <p:nvPr/>
          </p:nvSpPr>
          <p:spPr bwMode="auto">
            <a:xfrm>
              <a:off x="4764088" y="4221162"/>
              <a:ext cx="210896" cy="299586"/>
            </a:xfrm>
            <a:prstGeom prst="rect">
              <a:avLst/>
            </a:prstGeom>
            <a:noFill/>
            <a:ln w="31750" algn="ctr">
              <a:noFill/>
              <a:miter lim="800000"/>
              <a:headEnd/>
              <a:tailEnd/>
            </a:ln>
            <a:effectLst/>
          </p:spPr>
          <p:txBody>
            <a:bodyPr vert="horz" wrap="none" lIns="90000" tIns="46800" rIns="90000" bIns="4680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0</a:t>
              </a:r>
            </a:p>
          </p:txBody>
        </p:sp>
        <p:sp>
          <p:nvSpPr>
            <p:cNvPr id="55" name="Freeform 8"/>
            <p:cNvSpPr>
              <a:spLocks/>
            </p:cNvSpPr>
            <p:nvPr/>
          </p:nvSpPr>
          <p:spPr bwMode="auto">
            <a:xfrm>
              <a:off x="5170488" y="2112962"/>
              <a:ext cx="3200400" cy="2332038"/>
            </a:xfrm>
            <a:custGeom>
              <a:avLst/>
              <a:gdLst/>
              <a:ahLst/>
              <a:cxnLst>
                <a:cxn ang="0">
                  <a:pos x="0" y="0"/>
                </a:cxn>
                <a:cxn ang="0">
                  <a:pos x="1663" y="247"/>
                </a:cxn>
                <a:cxn ang="0">
                  <a:pos x="2016" y="1457"/>
                </a:cxn>
              </a:cxnLst>
              <a:rect l="0" t="0" r="r" b="b"/>
              <a:pathLst>
                <a:path w="2016" h="1457">
                  <a:moveTo>
                    <a:pt x="0" y="0"/>
                  </a:moveTo>
                  <a:cubicBezTo>
                    <a:pt x="277" y="41"/>
                    <a:pt x="1327" y="4"/>
                    <a:pt x="1663" y="247"/>
                  </a:cubicBezTo>
                  <a:cubicBezTo>
                    <a:pt x="1999" y="490"/>
                    <a:pt x="1943" y="1205"/>
                    <a:pt x="2016" y="1457"/>
                  </a:cubicBezTo>
                </a:path>
              </a:pathLst>
            </a:custGeom>
            <a:noFill/>
            <a:ln w="31750" cap="flat" cmpd="sng">
              <a:solidFill>
                <a:srgbClr val="FF3B3B"/>
              </a:solidFill>
              <a:prstDash val="solid"/>
              <a:round/>
              <a:headEnd type="none" w="med" len="med"/>
              <a:tailEnd type="none" w="med" len="med"/>
            </a:ln>
            <a:effectLst/>
          </p:spPr>
          <p:txBody>
            <a:bodyPr vert="horz" wrap="square" lIns="90000" tIns="46800" rIns="90000" bIns="46800" numCol="1" anchor="t" anchorCtr="0" compatLnSpc="1">
              <a:prstTxWarp prst="textNoShape">
                <a:avLst/>
              </a:prstTxWarp>
              <a:spAutoFit/>
            </a:bodyPr>
            <a:lstStyle/>
            <a:p>
              <a:endParaRPr lang="en-US"/>
            </a:p>
          </p:txBody>
        </p:sp>
        <p:sp>
          <p:nvSpPr>
            <p:cNvPr id="56" name="Freeform 9"/>
            <p:cNvSpPr>
              <a:spLocks/>
            </p:cNvSpPr>
            <p:nvPr/>
          </p:nvSpPr>
          <p:spPr bwMode="auto">
            <a:xfrm>
              <a:off x="5170488" y="2122487"/>
              <a:ext cx="3200400" cy="2322513"/>
            </a:xfrm>
            <a:custGeom>
              <a:avLst/>
              <a:gdLst/>
              <a:ahLst/>
              <a:cxnLst>
                <a:cxn ang="0">
                  <a:pos x="0" y="0"/>
                </a:cxn>
                <a:cxn ang="0">
                  <a:pos x="2016" y="1463"/>
                </a:cxn>
              </a:cxnLst>
              <a:rect l="0" t="0" r="r" b="b"/>
              <a:pathLst>
                <a:path w="2016" h="1463">
                  <a:moveTo>
                    <a:pt x="0" y="0"/>
                  </a:moveTo>
                  <a:cubicBezTo>
                    <a:pt x="0" y="0"/>
                    <a:pt x="1008" y="731"/>
                    <a:pt x="2016" y="1463"/>
                  </a:cubicBezTo>
                </a:path>
              </a:pathLst>
            </a:custGeom>
            <a:noFill/>
            <a:ln w="31750" cap="flat" cmpd="sng">
              <a:solidFill>
                <a:srgbClr val="FF3B3B"/>
              </a:solidFill>
              <a:prstDash val="solid"/>
              <a:round/>
              <a:headEnd type="none" w="med" len="med"/>
              <a:tailEnd type="none" w="med" len="med"/>
            </a:ln>
            <a:effectLst/>
          </p:spPr>
          <p:txBody>
            <a:bodyPr vert="horz" wrap="square" lIns="90000" tIns="46800" rIns="90000" bIns="46800" numCol="1" anchor="t" anchorCtr="0" compatLnSpc="1">
              <a:prstTxWarp prst="textNoShape">
                <a:avLst/>
              </a:prstTxWarp>
              <a:spAutoFit/>
            </a:bodyPr>
            <a:lstStyle/>
            <a:p>
              <a:endParaRPr lang="en-US"/>
            </a:p>
          </p:txBody>
        </p:sp>
        <p:sp>
          <p:nvSpPr>
            <p:cNvPr id="57" name="Freeform 10"/>
            <p:cNvSpPr>
              <a:spLocks/>
            </p:cNvSpPr>
            <p:nvPr/>
          </p:nvSpPr>
          <p:spPr bwMode="auto">
            <a:xfrm>
              <a:off x="5170488" y="2141537"/>
              <a:ext cx="3200400" cy="2303463"/>
            </a:xfrm>
            <a:custGeom>
              <a:avLst/>
              <a:gdLst/>
              <a:ahLst/>
              <a:cxnLst>
                <a:cxn ang="0">
                  <a:pos x="0" y="0"/>
                </a:cxn>
                <a:cxn ang="0">
                  <a:pos x="1258" y="335"/>
                </a:cxn>
                <a:cxn ang="0">
                  <a:pos x="2016" y="1463"/>
                </a:cxn>
              </a:cxnLst>
              <a:rect l="0" t="0" r="r" b="b"/>
              <a:pathLst>
                <a:path w="2016" h="1463">
                  <a:moveTo>
                    <a:pt x="0" y="0"/>
                  </a:moveTo>
                  <a:cubicBezTo>
                    <a:pt x="461" y="45"/>
                    <a:pt x="922" y="91"/>
                    <a:pt x="1258" y="335"/>
                  </a:cubicBezTo>
                  <a:cubicBezTo>
                    <a:pt x="1594" y="579"/>
                    <a:pt x="1805" y="1021"/>
                    <a:pt x="2016" y="1463"/>
                  </a:cubicBezTo>
                </a:path>
              </a:pathLst>
            </a:custGeom>
            <a:noFill/>
            <a:ln w="31750" cap="flat" cmpd="sng">
              <a:solidFill>
                <a:srgbClr val="FF3B3B"/>
              </a:solidFill>
              <a:prstDash val="solid"/>
              <a:round/>
              <a:headEnd type="none" w="med" len="med"/>
              <a:tailEnd type="none" w="med" len="med"/>
            </a:ln>
            <a:effectLst/>
          </p:spPr>
          <p:txBody>
            <a:bodyPr vert="horz" wrap="square" lIns="90000" tIns="46800" rIns="90000" bIns="46800" numCol="1" anchor="t" anchorCtr="0" compatLnSpc="1">
              <a:prstTxWarp prst="textNoShape">
                <a:avLst/>
              </a:prstTxWarp>
              <a:spAutoFit/>
            </a:bodyPr>
            <a:lstStyle/>
            <a:p>
              <a:endParaRPr lang="en-US"/>
            </a:p>
          </p:txBody>
        </p:sp>
        <p:sp>
          <p:nvSpPr>
            <p:cNvPr id="58" name="Line 11"/>
            <p:cNvSpPr>
              <a:spLocks noChangeShapeType="1"/>
            </p:cNvSpPr>
            <p:nvPr/>
          </p:nvSpPr>
          <p:spPr bwMode="auto">
            <a:xfrm>
              <a:off x="5086350" y="2112962"/>
              <a:ext cx="84138" cy="0"/>
            </a:xfrm>
            <a:prstGeom prst="line">
              <a:avLst/>
            </a:prstGeom>
            <a:noFill/>
            <a:ln w="19050">
              <a:solidFill>
                <a:schemeClr val="tx1"/>
              </a:solidFill>
              <a:round/>
              <a:headEnd/>
              <a:tailEnd/>
            </a:ln>
            <a:effectLst/>
          </p:spPr>
          <p:txBody>
            <a:bodyPr vert="horz" wrap="square" lIns="90000" tIns="46800" rIns="90000" bIns="46800" numCol="1" anchor="t" anchorCtr="0" compatLnSpc="1">
              <a:prstTxWarp prst="textNoShape">
                <a:avLst/>
              </a:prstTxWarp>
              <a:spAutoFit/>
            </a:bodyPr>
            <a:lstStyle/>
            <a:p>
              <a:endParaRPr lang="en-US"/>
            </a:p>
          </p:txBody>
        </p:sp>
        <p:sp>
          <p:nvSpPr>
            <p:cNvPr id="59" name="Line 12"/>
            <p:cNvSpPr>
              <a:spLocks noChangeShapeType="1"/>
            </p:cNvSpPr>
            <p:nvPr/>
          </p:nvSpPr>
          <p:spPr bwMode="auto">
            <a:xfrm>
              <a:off x="5070475" y="4437062"/>
              <a:ext cx="84138" cy="0"/>
            </a:xfrm>
            <a:prstGeom prst="line">
              <a:avLst/>
            </a:prstGeom>
            <a:noFill/>
            <a:ln w="19050">
              <a:solidFill>
                <a:schemeClr val="tx1"/>
              </a:solidFill>
              <a:round/>
              <a:headEnd/>
              <a:tailEnd/>
            </a:ln>
            <a:effectLst/>
          </p:spPr>
          <p:txBody>
            <a:bodyPr vert="horz" wrap="square" lIns="90000" tIns="46800" rIns="90000" bIns="46800" numCol="1" anchor="t" anchorCtr="0" compatLnSpc="1">
              <a:prstTxWarp prst="textNoShape">
                <a:avLst/>
              </a:prstTxWarp>
              <a:spAutoFit/>
            </a:bodyPr>
            <a:lstStyle/>
            <a:p>
              <a:endParaRPr lang="en-US"/>
            </a:p>
          </p:txBody>
        </p:sp>
        <p:sp>
          <p:nvSpPr>
            <p:cNvPr id="60" name="Line 13"/>
            <p:cNvSpPr>
              <a:spLocks noChangeShapeType="1"/>
            </p:cNvSpPr>
            <p:nvPr/>
          </p:nvSpPr>
          <p:spPr bwMode="auto">
            <a:xfrm flipV="1">
              <a:off x="5181600" y="4429125"/>
              <a:ext cx="0" cy="84137"/>
            </a:xfrm>
            <a:prstGeom prst="line">
              <a:avLst/>
            </a:prstGeom>
            <a:noFill/>
            <a:ln w="19050">
              <a:solidFill>
                <a:schemeClr val="tx1"/>
              </a:solidFill>
              <a:round/>
              <a:headEnd/>
              <a:tailEnd/>
            </a:ln>
            <a:effectLst/>
          </p:spPr>
          <p:txBody>
            <a:bodyPr vert="horz" wrap="square" lIns="90000" tIns="46800" rIns="90000" bIns="46800" numCol="1" anchor="t" anchorCtr="0" compatLnSpc="1">
              <a:prstTxWarp prst="textNoShape">
                <a:avLst/>
              </a:prstTxWarp>
              <a:spAutoFit/>
            </a:bodyPr>
            <a:lstStyle/>
            <a:p>
              <a:endParaRPr lang="en-US"/>
            </a:p>
          </p:txBody>
        </p:sp>
        <p:sp>
          <p:nvSpPr>
            <p:cNvPr id="61" name="Line 14"/>
            <p:cNvSpPr>
              <a:spLocks noChangeShapeType="1"/>
            </p:cNvSpPr>
            <p:nvPr/>
          </p:nvSpPr>
          <p:spPr bwMode="auto">
            <a:xfrm flipV="1">
              <a:off x="8364538" y="4430712"/>
              <a:ext cx="0" cy="84138"/>
            </a:xfrm>
            <a:prstGeom prst="line">
              <a:avLst/>
            </a:prstGeom>
            <a:noFill/>
            <a:ln w="19050">
              <a:solidFill>
                <a:schemeClr val="tx1"/>
              </a:solidFill>
              <a:round/>
              <a:headEnd/>
              <a:tailEnd/>
            </a:ln>
            <a:effectLst/>
          </p:spPr>
          <p:txBody>
            <a:bodyPr vert="horz" wrap="square" lIns="90000" tIns="46800" rIns="90000" bIns="46800" numCol="1" anchor="t" anchorCtr="0" compatLnSpc="1">
              <a:prstTxWarp prst="textNoShape">
                <a:avLst/>
              </a:prstTxWarp>
              <a:spAutoFit/>
            </a:bodyPr>
            <a:lstStyle/>
            <a:p>
              <a:endParaRPr lang="en-US"/>
            </a:p>
          </p:txBody>
        </p:sp>
        <p:sp>
          <p:nvSpPr>
            <p:cNvPr id="62" name="Text Box 15"/>
            <p:cNvSpPr txBox="1">
              <a:spLocks noChangeArrowheads="1"/>
            </p:cNvSpPr>
            <p:nvPr/>
          </p:nvSpPr>
          <p:spPr bwMode="auto">
            <a:xfrm rot="16200000">
              <a:off x="4458536" y="2826817"/>
              <a:ext cx="873042" cy="289964"/>
            </a:xfrm>
            <a:prstGeom prst="rect">
              <a:avLst/>
            </a:prstGeom>
            <a:noFill/>
            <a:ln w="31750" algn="ctr">
              <a:noFill/>
              <a:miter lim="800000"/>
              <a:headEnd/>
              <a:tailEnd/>
            </a:ln>
            <a:effectLst/>
          </p:spPr>
          <p:txBody>
            <a:bodyPr vert="horz" wrap="none" lIns="90000" tIns="46800" rIns="90000" bIns="4680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1- </a:t>
              </a:r>
              <a:r>
                <a:rPr kumimoji="0" lang="en-US" sz="2800" b="0" i="0" u="none" strike="noStrike" cap="none" normalizeH="0" baseline="0" dirty="0" err="1" smtClean="0">
                  <a:ln>
                    <a:noFill/>
                  </a:ln>
                  <a:solidFill>
                    <a:schemeClr val="tx1"/>
                  </a:solidFill>
                  <a:effectLst/>
                  <a:latin typeface="Symbol" pitchFamily="18" charset="2"/>
                </a:rPr>
                <a:t>e</a:t>
              </a:r>
              <a:r>
                <a:rPr kumimoji="0" lang="en-US" sz="2800" b="0" i="0" u="none" strike="noStrike" cap="none" normalizeH="0" baseline="-25000" dirty="0" err="1" smtClean="0">
                  <a:ln>
                    <a:noFill/>
                  </a:ln>
                  <a:solidFill>
                    <a:schemeClr val="tx1"/>
                  </a:solidFill>
                  <a:effectLst/>
                  <a:latin typeface="Arial" pitchFamily="34" charset="0"/>
                </a:rPr>
                <a:t>backgr</a:t>
              </a:r>
              <a:r>
                <a:rPr kumimoji="0" lang="en-US" sz="2800" b="0" i="0" u="none" strike="noStrike" cap="none" normalizeH="0" baseline="-25000" dirty="0" smtClean="0">
                  <a:ln>
                    <a:noFill/>
                  </a:ln>
                  <a:solidFill>
                    <a:schemeClr val="tx1"/>
                  </a:solidFill>
                  <a:effectLst/>
                  <a:latin typeface="Arial" pitchFamily="34" charset="0"/>
                </a:rPr>
                <a:t>.</a:t>
              </a:r>
              <a:endParaRPr kumimoji="0" lang="en-US" sz="2800" b="0" i="0" u="none" strike="noStrike" cap="none" normalizeH="0" baseline="0" dirty="0" smtClean="0">
                <a:ln>
                  <a:noFill/>
                </a:ln>
                <a:solidFill>
                  <a:schemeClr val="tx1"/>
                </a:solidFill>
                <a:effectLst/>
                <a:latin typeface="Arial" pitchFamily="34" charset="0"/>
              </a:endParaRPr>
            </a:p>
          </p:txBody>
        </p:sp>
        <p:sp>
          <p:nvSpPr>
            <p:cNvPr id="63" name="Text Box 16"/>
            <p:cNvSpPr txBox="1">
              <a:spLocks noChangeArrowheads="1"/>
            </p:cNvSpPr>
            <p:nvPr/>
          </p:nvSpPr>
          <p:spPr bwMode="auto">
            <a:xfrm>
              <a:off x="6392863" y="4344987"/>
              <a:ext cx="586886" cy="299586"/>
            </a:xfrm>
            <a:prstGeom prst="rect">
              <a:avLst/>
            </a:prstGeom>
            <a:noFill/>
            <a:ln w="31750" algn="ctr">
              <a:noFill/>
              <a:miter lim="800000"/>
              <a:headEnd/>
              <a:tailEnd/>
            </a:ln>
            <a:effectLst/>
          </p:spPr>
          <p:txBody>
            <a:bodyPr vert="horz" wrap="none" lIns="90000" tIns="46800" rIns="90000" bIns="4680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 </a:t>
              </a:r>
              <a:r>
                <a:rPr kumimoji="0" lang="en-US" sz="2800" b="0" i="0" u="none" strike="noStrike" cap="none" normalizeH="0" baseline="0" dirty="0" err="1" smtClean="0">
                  <a:ln>
                    <a:noFill/>
                  </a:ln>
                  <a:solidFill>
                    <a:schemeClr val="tx1"/>
                  </a:solidFill>
                  <a:effectLst/>
                  <a:latin typeface="Symbol" pitchFamily="18" charset="2"/>
                </a:rPr>
                <a:t>e</a:t>
              </a:r>
              <a:r>
                <a:rPr kumimoji="0" lang="en-US" sz="2800" b="0" i="0" u="none" strike="noStrike" cap="none" normalizeH="0" baseline="-25000" dirty="0" err="1" smtClean="0">
                  <a:ln>
                    <a:noFill/>
                  </a:ln>
                  <a:solidFill>
                    <a:schemeClr val="tx1"/>
                  </a:solidFill>
                  <a:effectLst/>
                  <a:latin typeface="Arial" pitchFamily="34" charset="0"/>
                </a:rPr>
                <a:t>signal</a:t>
              </a:r>
              <a:endParaRPr kumimoji="0" lang="en-US" sz="2800" b="0" i="0" u="none" strike="noStrike" cap="none" normalizeH="0" baseline="0" dirty="0" smtClean="0">
                <a:ln>
                  <a:noFill/>
                </a:ln>
                <a:solidFill>
                  <a:schemeClr val="tx1"/>
                </a:solidFill>
                <a:effectLst/>
                <a:latin typeface="Arial" pitchFamily="34" charset="0"/>
              </a:endParaRPr>
            </a:p>
          </p:txBody>
        </p:sp>
        <p:sp>
          <p:nvSpPr>
            <p:cNvPr id="64" name="Text Box 17"/>
            <p:cNvSpPr txBox="1">
              <a:spLocks noChangeArrowheads="1"/>
            </p:cNvSpPr>
            <p:nvPr/>
          </p:nvSpPr>
          <p:spPr bwMode="auto">
            <a:xfrm rot="2109962">
              <a:off x="5843610" y="3024587"/>
              <a:ext cx="1185818" cy="229388"/>
            </a:xfrm>
            <a:prstGeom prst="rect">
              <a:avLst/>
            </a:prstGeom>
            <a:noFill/>
            <a:ln w="31750" algn="ctr">
              <a:noFill/>
              <a:miter lim="800000"/>
              <a:headEnd/>
              <a:tailEnd/>
            </a:ln>
            <a:effectLst/>
          </p:spPr>
          <p:txBody>
            <a:bodyPr vert="horz" wrap="none" lIns="90000" tIns="46800" rIns="90000" bIns="4680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rPr>
                <a:t>random guessing</a:t>
              </a:r>
            </a:p>
          </p:txBody>
        </p:sp>
        <p:sp>
          <p:nvSpPr>
            <p:cNvPr id="65" name="Text Box 18"/>
            <p:cNvSpPr txBox="1">
              <a:spLocks noChangeArrowheads="1"/>
            </p:cNvSpPr>
            <p:nvPr/>
          </p:nvSpPr>
          <p:spPr bwMode="auto">
            <a:xfrm rot="2121747">
              <a:off x="6501518" y="2775349"/>
              <a:ext cx="1257477" cy="229388"/>
            </a:xfrm>
            <a:prstGeom prst="rect">
              <a:avLst/>
            </a:prstGeom>
            <a:noFill/>
            <a:ln w="31750" algn="ctr">
              <a:noFill/>
              <a:miter lim="800000"/>
              <a:headEnd/>
              <a:tailEnd/>
            </a:ln>
            <a:effectLst/>
          </p:spPr>
          <p:txBody>
            <a:bodyPr vert="horz" wrap="none" lIns="90000" tIns="46800" rIns="90000" bIns="4680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rPr>
                <a:t>good classification</a:t>
              </a:r>
            </a:p>
          </p:txBody>
        </p:sp>
        <p:sp>
          <p:nvSpPr>
            <p:cNvPr id="66" name="Text Box 19"/>
            <p:cNvSpPr txBox="1">
              <a:spLocks noChangeArrowheads="1"/>
            </p:cNvSpPr>
            <p:nvPr/>
          </p:nvSpPr>
          <p:spPr bwMode="auto">
            <a:xfrm rot="2121747">
              <a:off x="7012710" y="2551512"/>
              <a:ext cx="1303480" cy="229388"/>
            </a:xfrm>
            <a:prstGeom prst="rect">
              <a:avLst/>
            </a:prstGeom>
            <a:noFill/>
            <a:ln w="31750" algn="ctr">
              <a:noFill/>
              <a:miter lim="800000"/>
              <a:headEnd/>
              <a:tailEnd/>
            </a:ln>
            <a:effectLst/>
          </p:spPr>
          <p:txBody>
            <a:bodyPr vert="horz" wrap="none" lIns="90000" tIns="46800" rIns="90000" bIns="4680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rPr>
                <a:t>better classification</a:t>
              </a:r>
            </a:p>
          </p:txBody>
        </p:sp>
        <p:sp>
          <p:nvSpPr>
            <p:cNvPr id="67" name="Freeform 21"/>
            <p:cNvSpPr>
              <a:spLocks/>
            </p:cNvSpPr>
            <p:nvPr/>
          </p:nvSpPr>
          <p:spPr bwMode="auto">
            <a:xfrm>
              <a:off x="5191125" y="2011362"/>
              <a:ext cx="3241675" cy="2413000"/>
            </a:xfrm>
            <a:custGeom>
              <a:avLst/>
              <a:gdLst/>
              <a:ahLst/>
              <a:cxnLst>
                <a:cxn ang="0">
                  <a:pos x="0" y="54"/>
                </a:cxn>
                <a:cxn ang="0">
                  <a:pos x="1708" y="244"/>
                </a:cxn>
                <a:cxn ang="0">
                  <a:pos x="2002" y="1520"/>
                </a:cxn>
              </a:cxnLst>
              <a:rect l="0" t="0" r="r" b="b"/>
              <a:pathLst>
                <a:path w="2042" h="1520">
                  <a:moveTo>
                    <a:pt x="0" y="54"/>
                  </a:moveTo>
                  <a:cubicBezTo>
                    <a:pt x="285" y="86"/>
                    <a:pt x="1374" y="0"/>
                    <a:pt x="1708" y="244"/>
                  </a:cubicBezTo>
                  <a:cubicBezTo>
                    <a:pt x="2042" y="488"/>
                    <a:pt x="1941" y="1254"/>
                    <a:pt x="2002" y="1520"/>
                  </a:cubicBezTo>
                </a:path>
              </a:pathLst>
            </a:custGeom>
            <a:noFill/>
            <a:ln w="31750" cap="flat" cmpd="sng">
              <a:solidFill>
                <a:srgbClr val="FF3B3B"/>
              </a:solidFill>
              <a:prstDash val="solid"/>
              <a:round/>
              <a:headEnd type="none" w="med" len="med"/>
              <a:tailEnd type="none" w="med" len="med"/>
            </a:ln>
            <a:effectLst/>
          </p:spPr>
          <p:txBody>
            <a:bodyPr vert="horz" wrap="square" lIns="90000" tIns="46800" rIns="90000" bIns="46800" numCol="1" anchor="t" anchorCtr="0" compatLnSpc="1">
              <a:prstTxWarp prst="textNoShape">
                <a:avLst/>
              </a:prstTxWarp>
              <a:spAutoFit/>
            </a:bodyPr>
            <a:lstStyle/>
            <a:p>
              <a:endParaRPr lang="en-US"/>
            </a:p>
          </p:txBody>
        </p:sp>
        <p:sp>
          <p:nvSpPr>
            <p:cNvPr id="68" name="Text Box 22"/>
            <p:cNvSpPr txBox="1">
              <a:spLocks noChangeArrowheads="1"/>
            </p:cNvSpPr>
            <p:nvPr/>
          </p:nvSpPr>
          <p:spPr bwMode="auto">
            <a:xfrm rot="1482951">
              <a:off x="7091757" y="1800983"/>
              <a:ext cx="1572424" cy="404884"/>
            </a:xfrm>
            <a:prstGeom prst="rect">
              <a:avLst/>
            </a:prstGeom>
            <a:noFill/>
            <a:ln w="31750" algn="ctr">
              <a:noFill/>
              <a:miter lim="800000"/>
              <a:headEnd/>
              <a:tailEnd/>
            </a:ln>
            <a:effectLst/>
          </p:spPr>
          <p:txBody>
            <a:bodyPr vert="horz" wrap="none" lIns="90000" tIns="46800" rIns="90000" bIns="4680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rPr>
                <a:t>“limit” in ROC curve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rPr>
                <a:t>given by likelihood ratio</a:t>
              </a:r>
            </a:p>
          </p:txBody>
        </p:sp>
        <p:sp>
          <p:nvSpPr>
            <p:cNvPr id="69" name="Line 23"/>
            <p:cNvSpPr>
              <a:spLocks noChangeShapeType="1"/>
            </p:cNvSpPr>
            <p:nvPr/>
          </p:nvSpPr>
          <p:spPr bwMode="auto">
            <a:xfrm>
              <a:off x="7138988" y="1951037"/>
              <a:ext cx="7937" cy="196850"/>
            </a:xfrm>
            <a:prstGeom prst="line">
              <a:avLst/>
            </a:prstGeom>
            <a:noFill/>
            <a:ln w="31750">
              <a:solidFill>
                <a:srgbClr val="FF0000"/>
              </a:solidFill>
              <a:round/>
              <a:headEnd/>
              <a:tailEnd type="triangle" w="med" len="med"/>
            </a:ln>
            <a:effectLst/>
          </p:spPr>
          <p:txBody>
            <a:bodyPr vert="horz" wrap="square" lIns="90000" tIns="46800" rIns="90000" bIns="46800" numCol="1" anchor="t" anchorCtr="0" compatLnSpc="1">
              <a:prstTxWarp prst="textNoShape">
                <a:avLst/>
              </a:prstTxWarp>
              <a:spAutoFit/>
            </a:bodyPr>
            <a:lstStyle/>
            <a:p>
              <a:endParaRPr lang="en-US"/>
            </a:p>
          </p:txBody>
        </p:sp>
      </p:grpSp>
      <p:pic>
        <p:nvPicPr>
          <p:cNvPr id="71" name="Picture 3" descr="\\cern.ch\dfs\Users\s\speckmay\Desktop\tmvaplots\parallel_background.gif"/>
          <p:cNvPicPr>
            <a:picLocks noChangeAspect="1" noChangeArrowheads="1"/>
          </p:cNvPicPr>
          <p:nvPr/>
        </p:nvPicPr>
        <p:blipFill>
          <a:blip r:embed="rId3"/>
          <a:srcRect/>
          <a:stretch>
            <a:fillRect/>
          </a:stretch>
        </p:blipFill>
        <p:spPr bwMode="auto">
          <a:xfrm>
            <a:off x="12090776" y="30497236"/>
            <a:ext cx="3830971" cy="2423885"/>
          </a:xfrm>
          <a:prstGeom prst="rect">
            <a:avLst/>
          </a:prstGeom>
          <a:noFill/>
          <a:effectLst>
            <a:outerShdw blurRad="292100" dist="63500" dir="5400000" sx="102000" sy="102000" algn="t" rotWithShape="0">
              <a:prstClr val="black">
                <a:alpha val="63000"/>
              </a:prstClr>
            </a:outerShdw>
          </a:effectLst>
        </p:spPr>
      </p:pic>
      <p:pic>
        <p:nvPicPr>
          <p:cNvPr id="72" name="Picture 9" descr="\\cern.ch\dfs\Users\s\speckmay\Desktop\tmvaplots\lincorr_background.gif"/>
          <p:cNvPicPr>
            <a:picLocks noChangeAspect="1" noChangeArrowheads="1"/>
          </p:cNvPicPr>
          <p:nvPr/>
        </p:nvPicPr>
        <p:blipFill>
          <a:blip r:embed="rId4"/>
          <a:srcRect/>
          <a:stretch>
            <a:fillRect/>
          </a:stretch>
        </p:blipFill>
        <p:spPr bwMode="auto">
          <a:xfrm>
            <a:off x="13019960" y="26928956"/>
            <a:ext cx="2637630" cy="2531416"/>
          </a:xfrm>
          <a:prstGeom prst="rect">
            <a:avLst/>
          </a:prstGeom>
          <a:noFill/>
          <a:effectLst>
            <a:outerShdw blurRad="292100" dist="63500" dir="5400000" sx="102000" sy="102000" algn="t" rotWithShape="0">
              <a:prstClr val="black">
                <a:alpha val="63000"/>
              </a:prstClr>
            </a:outerShdw>
          </a:effectLst>
        </p:spPr>
      </p:pic>
      <p:pic>
        <p:nvPicPr>
          <p:cNvPr id="73" name="Picture 10" descr="\\cern.ch\dfs\Users\s\speckmay\Desktop\tmvaplots\likelihood_reference_likelihoodD.gif"/>
          <p:cNvPicPr>
            <a:picLocks noChangeAspect="1" noChangeArrowheads="1"/>
          </p:cNvPicPr>
          <p:nvPr/>
        </p:nvPicPr>
        <p:blipFill>
          <a:blip r:embed="rId5"/>
          <a:srcRect/>
          <a:stretch>
            <a:fillRect/>
          </a:stretch>
        </p:blipFill>
        <p:spPr bwMode="auto">
          <a:xfrm>
            <a:off x="11097220" y="33229969"/>
            <a:ext cx="4734633" cy="2502388"/>
          </a:xfrm>
          <a:prstGeom prst="rect">
            <a:avLst/>
          </a:prstGeom>
          <a:noFill/>
          <a:effectLst>
            <a:outerShdw blurRad="292100" dist="63500" dir="5400000" sx="102000" sy="102000" algn="t" rotWithShape="0">
              <a:prstClr val="black">
                <a:alpha val="63000"/>
              </a:prstClr>
            </a:outerShdw>
          </a:effectLst>
        </p:spPr>
      </p:pic>
      <p:pic>
        <p:nvPicPr>
          <p:cNvPr id="74" name="Picture 11" descr="\\cern.ch\dfs\Users\s\speckmay\Desktop\tmvaplots\rarity.gif"/>
          <p:cNvPicPr>
            <a:picLocks noChangeAspect="1" noChangeArrowheads="1"/>
          </p:cNvPicPr>
          <p:nvPr/>
        </p:nvPicPr>
        <p:blipFill>
          <a:blip r:embed="rId6"/>
          <a:srcRect/>
          <a:stretch>
            <a:fillRect/>
          </a:stretch>
        </p:blipFill>
        <p:spPr bwMode="auto">
          <a:xfrm>
            <a:off x="6925069" y="33319893"/>
            <a:ext cx="3248537" cy="2398249"/>
          </a:xfrm>
          <a:prstGeom prst="rect">
            <a:avLst/>
          </a:prstGeom>
          <a:noFill/>
          <a:effectLst>
            <a:outerShdw blurRad="292100" dist="63500" dir="5400000" sx="102000" sy="102000" algn="t" rotWithShape="0">
              <a:prstClr val="black">
                <a:alpha val="63000"/>
              </a:prstClr>
            </a:outerShdw>
          </a:effectLst>
        </p:spPr>
      </p:pic>
      <p:pic>
        <p:nvPicPr>
          <p:cNvPr id="75" name="Picture 8" descr="\\cern.ch\dfs\Users\s\speckmay\Desktop\tmvaplots\lincorr_signal.gif"/>
          <p:cNvPicPr>
            <a:picLocks noChangeAspect="1" noChangeArrowheads="1"/>
          </p:cNvPicPr>
          <p:nvPr/>
        </p:nvPicPr>
        <p:blipFill>
          <a:blip r:embed="rId7"/>
          <a:srcRect/>
          <a:stretch>
            <a:fillRect/>
          </a:stretch>
        </p:blipFill>
        <p:spPr bwMode="auto">
          <a:xfrm>
            <a:off x="13491030" y="27382527"/>
            <a:ext cx="2577496" cy="2473704"/>
          </a:xfrm>
          <a:prstGeom prst="rect">
            <a:avLst/>
          </a:prstGeom>
          <a:noFill/>
          <a:effectLst>
            <a:outerShdw blurRad="292100" dist="63500" dir="5400000" sx="102000" sy="102000" algn="t" rotWithShape="0">
              <a:prstClr val="black">
                <a:alpha val="63000"/>
              </a:prstClr>
            </a:outerShdw>
          </a:effectLst>
        </p:spPr>
      </p:pic>
      <p:sp>
        <p:nvSpPr>
          <p:cNvPr id="76" name="TextBox 75"/>
          <p:cNvSpPr txBox="1"/>
          <p:nvPr/>
        </p:nvSpPr>
        <p:spPr>
          <a:xfrm>
            <a:off x="13077314" y="29745835"/>
            <a:ext cx="3048000" cy="584775"/>
          </a:xfrm>
          <a:prstGeom prst="rect">
            <a:avLst/>
          </a:prstGeom>
          <a:solidFill>
            <a:schemeClr val="accent6">
              <a:lumMod val="40000"/>
              <a:lumOff val="60000"/>
            </a:schemeClr>
          </a:solidFill>
          <a:effectLst>
            <a:outerShdw blurRad="50800" dist="38100" dir="5400000" algn="t" rotWithShape="0">
              <a:prstClr val="black">
                <a:alpha val="40000"/>
              </a:prstClr>
            </a:outerShdw>
          </a:effectLst>
        </p:spPr>
        <p:txBody>
          <a:bodyPr wrap="square" rtlCol="0">
            <a:spAutoFit/>
          </a:bodyPr>
          <a:lstStyle/>
          <a:p>
            <a:r>
              <a:rPr lang="en-US" sz="1600" dirty="0" smtClean="0">
                <a:solidFill>
                  <a:srgbClr val="002060"/>
                </a:solidFill>
              </a:rPr>
              <a:t>Correlation Matrices for the input variables</a:t>
            </a:r>
            <a:endParaRPr lang="en-US" sz="1600" dirty="0">
              <a:solidFill>
                <a:srgbClr val="002060"/>
              </a:solidFill>
            </a:endParaRPr>
          </a:p>
        </p:txBody>
      </p:sp>
      <p:sp>
        <p:nvSpPr>
          <p:cNvPr id="77" name="TextBox 76"/>
          <p:cNvSpPr txBox="1"/>
          <p:nvPr/>
        </p:nvSpPr>
        <p:spPr>
          <a:xfrm>
            <a:off x="13044655" y="33153768"/>
            <a:ext cx="3048000" cy="584775"/>
          </a:xfrm>
          <a:prstGeom prst="rect">
            <a:avLst/>
          </a:prstGeom>
          <a:solidFill>
            <a:schemeClr val="accent6">
              <a:lumMod val="40000"/>
              <a:lumOff val="60000"/>
            </a:schemeClr>
          </a:solidFill>
          <a:effectLst>
            <a:outerShdw blurRad="50800" dist="38100" dir="5400000" algn="t" rotWithShape="0">
              <a:prstClr val="black">
                <a:alpha val="40000"/>
              </a:prstClr>
            </a:outerShdw>
          </a:effectLst>
        </p:spPr>
        <p:txBody>
          <a:bodyPr wrap="square" rtlCol="0">
            <a:spAutoFit/>
          </a:bodyPr>
          <a:lstStyle/>
          <a:p>
            <a:r>
              <a:rPr lang="en-US" sz="1600" dirty="0" smtClean="0">
                <a:solidFill>
                  <a:srgbClr val="002060"/>
                </a:solidFill>
              </a:rPr>
              <a:t>Display the estimated likelihood PDFs for signal and background</a:t>
            </a:r>
            <a:endParaRPr lang="en-US" sz="1600" dirty="0">
              <a:solidFill>
                <a:srgbClr val="002060"/>
              </a:solidFill>
            </a:endParaRPr>
          </a:p>
        </p:txBody>
      </p:sp>
      <p:sp>
        <p:nvSpPr>
          <p:cNvPr id="78" name="TextBox 77"/>
          <p:cNvSpPr txBox="1"/>
          <p:nvPr/>
        </p:nvSpPr>
        <p:spPr>
          <a:xfrm>
            <a:off x="12847806" y="30494026"/>
            <a:ext cx="3352800" cy="584775"/>
          </a:xfrm>
          <a:prstGeom prst="rect">
            <a:avLst/>
          </a:prstGeom>
          <a:solidFill>
            <a:schemeClr val="accent6">
              <a:lumMod val="40000"/>
              <a:lumOff val="60000"/>
            </a:schemeClr>
          </a:solidFill>
          <a:effectLst>
            <a:outerShdw blurRad="50800" dist="38100" dir="5400000" algn="t" rotWithShape="0">
              <a:prstClr val="black">
                <a:alpha val="40000"/>
              </a:prstClr>
            </a:outerShdw>
          </a:effectLst>
        </p:spPr>
        <p:txBody>
          <a:bodyPr wrap="square" rtlCol="0">
            <a:spAutoFit/>
          </a:bodyPr>
          <a:lstStyle/>
          <a:p>
            <a:r>
              <a:rPr lang="en-US" sz="1600" dirty="0" smtClean="0">
                <a:solidFill>
                  <a:srgbClr val="002060"/>
                </a:solidFill>
              </a:rPr>
              <a:t>Parallel coordinates (give a feeling of the variable correlations)</a:t>
            </a:r>
            <a:endParaRPr lang="en-US" sz="1600" dirty="0">
              <a:solidFill>
                <a:srgbClr val="002060"/>
              </a:solidFill>
            </a:endParaRPr>
          </a:p>
        </p:txBody>
      </p:sp>
      <p:pic>
        <p:nvPicPr>
          <p:cNvPr id="83" name="Picture 6" descr="\\cern.ch\dfs\Users\s\speckmay\Desktop\tmvaplots\BDT.gif"/>
          <p:cNvPicPr>
            <a:picLocks noChangeAspect="1" noChangeArrowheads="1"/>
          </p:cNvPicPr>
          <p:nvPr/>
        </p:nvPicPr>
        <p:blipFill>
          <a:blip r:embed="rId8"/>
          <a:srcRect/>
          <a:stretch>
            <a:fillRect/>
          </a:stretch>
        </p:blipFill>
        <p:spPr bwMode="auto">
          <a:xfrm>
            <a:off x="16950341" y="33242251"/>
            <a:ext cx="4235410" cy="2432384"/>
          </a:xfrm>
          <a:prstGeom prst="rect">
            <a:avLst/>
          </a:prstGeom>
          <a:noFill/>
          <a:effectLst>
            <a:outerShdw blurRad="241300" dist="63500" dir="5400000" sx="103000" sy="103000" algn="t" rotWithShape="0">
              <a:prstClr val="black">
                <a:alpha val="63000"/>
              </a:prstClr>
            </a:outerShdw>
          </a:effectLst>
        </p:spPr>
      </p:pic>
      <p:pic>
        <p:nvPicPr>
          <p:cNvPr id="84" name="Picture 1" descr="\\cern.ch\dfs\Users\s\speckmay\Desktop\tmvaplots\network_architecture.gif"/>
          <p:cNvPicPr>
            <a:picLocks noChangeAspect="1" noChangeArrowheads="1"/>
          </p:cNvPicPr>
          <p:nvPr/>
        </p:nvPicPr>
        <p:blipFill>
          <a:blip r:embed="rId9"/>
          <a:srcRect/>
          <a:stretch>
            <a:fillRect/>
          </a:stretch>
        </p:blipFill>
        <p:spPr bwMode="auto">
          <a:xfrm>
            <a:off x="16909442" y="27013281"/>
            <a:ext cx="3690434" cy="2304669"/>
          </a:xfrm>
          <a:prstGeom prst="rect">
            <a:avLst/>
          </a:prstGeom>
          <a:noFill/>
          <a:effectLst>
            <a:outerShdw blurRad="241300" dist="63500" dir="5400000" sx="103000" sy="103000" algn="t" rotWithShape="0">
              <a:prstClr val="black">
                <a:alpha val="63000"/>
              </a:prstClr>
            </a:outerShdw>
          </a:effectLst>
        </p:spPr>
      </p:pic>
      <p:sp>
        <p:nvSpPr>
          <p:cNvPr id="85" name="TextBox 84"/>
          <p:cNvSpPr txBox="1"/>
          <p:nvPr/>
        </p:nvSpPr>
        <p:spPr>
          <a:xfrm>
            <a:off x="19849663" y="35322029"/>
            <a:ext cx="1734442" cy="338554"/>
          </a:xfrm>
          <a:prstGeom prst="rect">
            <a:avLst/>
          </a:prstGeom>
          <a:solidFill>
            <a:schemeClr val="accent4">
              <a:lumMod val="40000"/>
              <a:lumOff val="60000"/>
            </a:schemeClr>
          </a:solidFill>
          <a:effectLst>
            <a:outerShdw blurRad="50800" dist="38100" dir="5400000" algn="t" rotWithShape="0">
              <a:prstClr val="black">
                <a:alpha val="40000"/>
              </a:prstClr>
            </a:outerShdw>
          </a:effectLst>
        </p:spPr>
        <p:txBody>
          <a:bodyPr wrap="square" rtlCol="0">
            <a:spAutoFit/>
          </a:bodyPr>
          <a:lstStyle/>
          <a:p>
            <a:r>
              <a:rPr lang="en-US" sz="1600" dirty="0" smtClean="0">
                <a:solidFill>
                  <a:srgbClr val="002060"/>
                </a:solidFill>
              </a:rPr>
              <a:t>Inspect the BDT</a:t>
            </a:r>
            <a:endParaRPr lang="en-US" sz="1600" dirty="0">
              <a:solidFill>
                <a:srgbClr val="002060"/>
              </a:solidFill>
            </a:endParaRPr>
          </a:p>
        </p:txBody>
      </p:sp>
      <p:sp>
        <p:nvSpPr>
          <p:cNvPr id="86" name="TextBox 85"/>
          <p:cNvSpPr txBox="1"/>
          <p:nvPr/>
        </p:nvSpPr>
        <p:spPr>
          <a:xfrm>
            <a:off x="18232064" y="29068151"/>
            <a:ext cx="2859007" cy="338554"/>
          </a:xfrm>
          <a:prstGeom prst="rect">
            <a:avLst/>
          </a:prstGeom>
          <a:solidFill>
            <a:schemeClr val="accent4">
              <a:lumMod val="40000"/>
              <a:lumOff val="60000"/>
            </a:schemeClr>
          </a:solidFill>
          <a:effectLst>
            <a:outerShdw blurRad="50800" dist="38100" dir="5400000" algn="t" rotWithShape="0">
              <a:prstClr val="black">
                <a:alpha val="40000"/>
              </a:prstClr>
            </a:outerShdw>
          </a:effectLst>
        </p:spPr>
        <p:txBody>
          <a:bodyPr wrap="square" rtlCol="0">
            <a:spAutoFit/>
          </a:bodyPr>
          <a:lstStyle/>
          <a:p>
            <a:r>
              <a:rPr lang="en-US" sz="1600" dirty="0" smtClean="0">
                <a:solidFill>
                  <a:srgbClr val="002060"/>
                </a:solidFill>
              </a:rPr>
              <a:t>Inspect the neuronal network</a:t>
            </a:r>
            <a:endParaRPr lang="en-US" sz="1600" dirty="0">
              <a:solidFill>
                <a:srgbClr val="002060"/>
              </a:solidFill>
            </a:endParaRPr>
          </a:p>
        </p:txBody>
      </p:sp>
      <p:sp>
        <p:nvSpPr>
          <p:cNvPr id="88" name="Text Box 11"/>
          <p:cNvSpPr txBox="1">
            <a:spLocks noChangeArrowheads="1"/>
          </p:cNvSpPr>
          <p:nvPr/>
        </p:nvSpPr>
        <p:spPr bwMode="auto">
          <a:xfrm>
            <a:off x="-52179" y="2271345"/>
            <a:ext cx="22397829" cy="771623"/>
          </a:xfrm>
          <a:prstGeom prst="rect">
            <a:avLst/>
          </a:prstGeom>
          <a:noFill/>
          <a:ln w="9525">
            <a:noFill/>
            <a:miter lim="800000"/>
            <a:headEnd/>
            <a:tailEnd/>
          </a:ln>
          <a:effectLst/>
        </p:spPr>
        <p:txBody>
          <a:bodyPr wrap="square" lIns="90000" tIns="46800" rIns="90000" bIns="46800">
            <a:spAutoFit/>
          </a:bodyPr>
          <a:lstStyle/>
          <a:p>
            <a:pPr algn="ctr">
              <a:lnSpc>
                <a:spcPct val="110000"/>
              </a:lnSpc>
              <a:spcBef>
                <a:spcPct val="50000"/>
              </a:spcBef>
            </a:pPr>
            <a:r>
              <a:rPr lang="en-US" sz="4000" b="1" dirty="0" smtClean="0">
                <a:solidFill>
                  <a:srgbClr val="002060"/>
                </a:solidFill>
                <a:latin typeface="Arial" pitchFamily="34" charset="0"/>
                <a:cs typeface="Arial" pitchFamily="34" charset="0"/>
              </a:rPr>
              <a:t>TMVA core developer team: </a:t>
            </a:r>
            <a:r>
              <a:rPr lang="en-US" sz="4000" dirty="0" smtClean="0">
                <a:ln w="900" cmpd="sng">
                  <a:solidFill>
                    <a:schemeClr val="accent1">
                      <a:satMod val="190000"/>
                      <a:alpha val="55000"/>
                    </a:schemeClr>
                  </a:solidFill>
                  <a:prstDash val="solid"/>
                </a:ln>
                <a:solidFill>
                  <a:srgbClr val="002060"/>
                </a:solidFill>
                <a:latin typeface="Arial" pitchFamily="34" charset="0"/>
                <a:cs typeface="Arial" pitchFamily="34" charset="0"/>
              </a:rPr>
              <a:t>A. </a:t>
            </a:r>
            <a:r>
              <a:rPr lang="en-US" sz="4000" dirty="0" err="1" smtClean="0">
                <a:ln w="900" cmpd="sng">
                  <a:solidFill>
                    <a:schemeClr val="accent1">
                      <a:satMod val="190000"/>
                      <a:alpha val="55000"/>
                    </a:schemeClr>
                  </a:solidFill>
                  <a:prstDash val="solid"/>
                </a:ln>
                <a:solidFill>
                  <a:srgbClr val="002060"/>
                </a:solidFill>
                <a:latin typeface="Arial" pitchFamily="34" charset="0"/>
                <a:cs typeface="Arial" pitchFamily="34" charset="0"/>
              </a:rPr>
              <a:t>Höcker</a:t>
            </a:r>
            <a:r>
              <a:rPr lang="en-US" sz="4000" dirty="0" smtClean="0">
                <a:ln w="900" cmpd="sng">
                  <a:solidFill>
                    <a:schemeClr val="accent1">
                      <a:satMod val="190000"/>
                      <a:alpha val="55000"/>
                    </a:schemeClr>
                  </a:solidFill>
                  <a:prstDash val="solid"/>
                </a:ln>
                <a:solidFill>
                  <a:srgbClr val="002060"/>
                </a:solidFill>
                <a:latin typeface="Arial" pitchFamily="34" charset="0"/>
                <a:cs typeface="Arial" pitchFamily="34" charset="0"/>
              </a:rPr>
              <a:t>, </a:t>
            </a:r>
            <a:r>
              <a:rPr lang="en-US" sz="4000" u="sng" dirty="0" err="1" smtClean="0">
                <a:ln w="900" cmpd="sng">
                  <a:solidFill>
                    <a:schemeClr val="accent1">
                      <a:satMod val="190000"/>
                      <a:alpha val="55000"/>
                    </a:schemeClr>
                  </a:solidFill>
                  <a:prstDash val="solid"/>
                </a:ln>
                <a:solidFill>
                  <a:srgbClr val="002060"/>
                </a:solidFill>
                <a:latin typeface="Arial" pitchFamily="34" charset="0"/>
                <a:cs typeface="Arial" pitchFamily="34" charset="0"/>
              </a:rPr>
              <a:t>P.Speckmayer</a:t>
            </a:r>
            <a:r>
              <a:rPr lang="en-US" sz="4000" dirty="0" smtClean="0">
                <a:ln w="900" cmpd="sng">
                  <a:solidFill>
                    <a:schemeClr val="accent1">
                      <a:satMod val="190000"/>
                      <a:alpha val="55000"/>
                    </a:schemeClr>
                  </a:solidFill>
                  <a:prstDash val="solid"/>
                </a:ln>
                <a:solidFill>
                  <a:srgbClr val="002060"/>
                </a:solidFill>
                <a:latin typeface="Arial" pitchFamily="34" charset="0"/>
                <a:cs typeface="Arial" pitchFamily="34" charset="0"/>
              </a:rPr>
              <a:t>, </a:t>
            </a:r>
            <a:r>
              <a:rPr lang="en-US" sz="4000" dirty="0" err="1" smtClean="0">
                <a:ln w="900" cmpd="sng">
                  <a:solidFill>
                    <a:schemeClr val="accent1">
                      <a:satMod val="190000"/>
                      <a:alpha val="55000"/>
                    </a:schemeClr>
                  </a:solidFill>
                  <a:prstDash val="solid"/>
                </a:ln>
                <a:solidFill>
                  <a:srgbClr val="002060"/>
                </a:solidFill>
                <a:latin typeface="Arial" pitchFamily="34" charset="0"/>
                <a:cs typeface="Arial" pitchFamily="34" charset="0"/>
              </a:rPr>
              <a:t>J.Stelzer</a:t>
            </a:r>
            <a:r>
              <a:rPr lang="en-US" sz="4000" dirty="0" smtClean="0">
                <a:ln w="900" cmpd="sng">
                  <a:solidFill>
                    <a:schemeClr val="accent1">
                      <a:satMod val="190000"/>
                      <a:alpha val="55000"/>
                    </a:schemeClr>
                  </a:solidFill>
                  <a:prstDash val="solid"/>
                </a:ln>
                <a:solidFill>
                  <a:srgbClr val="002060"/>
                </a:solidFill>
                <a:latin typeface="Arial" pitchFamily="34" charset="0"/>
                <a:cs typeface="Arial" pitchFamily="34" charset="0"/>
              </a:rPr>
              <a:t>, </a:t>
            </a:r>
            <a:r>
              <a:rPr lang="en-US" sz="4000" dirty="0" err="1" smtClean="0">
                <a:ln w="900" cmpd="sng">
                  <a:solidFill>
                    <a:schemeClr val="accent1">
                      <a:satMod val="190000"/>
                      <a:alpha val="55000"/>
                    </a:schemeClr>
                  </a:solidFill>
                  <a:prstDash val="solid"/>
                </a:ln>
                <a:solidFill>
                  <a:srgbClr val="002060"/>
                </a:solidFill>
                <a:latin typeface="Arial" pitchFamily="34" charset="0"/>
                <a:cs typeface="Arial" pitchFamily="34" charset="0"/>
              </a:rPr>
              <a:t>H.Voss</a:t>
            </a:r>
            <a:r>
              <a:rPr lang="en-US" sz="4000" dirty="0" smtClean="0">
                <a:ln w="900" cmpd="sng">
                  <a:solidFill>
                    <a:schemeClr val="accent1">
                      <a:satMod val="190000"/>
                      <a:alpha val="55000"/>
                    </a:schemeClr>
                  </a:solidFill>
                  <a:prstDash val="solid"/>
                </a:ln>
                <a:solidFill>
                  <a:srgbClr val="002060"/>
                </a:solidFill>
                <a:latin typeface="Arial" pitchFamily="34" charset="0"/>
                <a:cs typeface="Arial" pitchFamily="34" charset="0"/>
              </a:rPr>
              <a:t>; </a:t>
            </a:r>
            <a:r>
              <a:rPr lang="en-US" sz="4000" b="1" i="1" dirty="0" err="1" smtClean="0">
                <a:solidFill>
                  <a:srgbClr val="002060"/>
                </a:solidFill>
              </a:rPr>
              <a:t>arXiv</a:t>
            </a:r>
            <a:r>
              <a:rPr lang="en-US" sz="4000" b="1" i="1" dirty="0" smtClean="0">
                <a:solidFill>
                  <a:srgbClr val="002060"/>
                </a:solidFill>
              </a:rPr>
              <a:t> physics/0703039</a:t>
            </a:r>
            <a:endParaRPr lang="en-US" sz="4000" dirty="0" smtClean="0">
              <a:ln w="900" cmpd="sng">
                <a:solidFill>
                  <a:schemeClr val="accent1">
                    <a:satMod val="190000"/>
                    <a:alpha val="55000"/>
                  </a:schemeClr>
                </a:solidFill>
                <a:prstDash val="solid"/>
              </a:ln>
              <a:solidFill>
                <a:srgbClr val="002060"/>
              </a:solidFill>
              <a:effectLst>
                <a:innerShdw blurRad="101600" dist="76200" dir="5400000">
                  <a:schemeClr val="accent1">
                    <a:satMod val="190000"/>
                    <a:tint val="100000"/>
                    <a:alpha val="74000"/>
                  </a:schemeClr>
                </a:innerShdw>
              </a:effectLst>
              <a:latin typeface="Arial" pitchFamily="34" charset="0"/>
              <a:cs typeface="Arial" pitchFamily="34" charset="0"/>
            </a:endParaRPr>
          </a:p>
        </p:txBody>
      </p:sp>
      <p:sp>
        <p:nvSpPr>
          <p:cNvPr id="99" name="Content Placeholder 2"/>
          <p:cNvSpPr>
            <a:spLocks noGrp="1"/>
          </p:cNvSpPr>
          <p:nvPr/>
        </p:nvSpPr>
        <p:spPr>
          <a:xfrm>
            <a:off x="11558029" y="16148785"/>
            <a:ext cx="8229600" cy="4525963"/>
          </a:xfrm>
          <a:prstGeom prst="rect">
            <a:avLst/>
          </a:prstGeom>
        </p:spPr>
        <p:txBody>
          <a:bodyPr vert="horz">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endParaRPr lang="en-US" dirty="0"/>
          </a:p>
        </p:txBody>
      </p:sp>
      <p:sp>
        <p:nvSpPr>
          <p:cNvPr id="352" name="TextBox 351"/>
          <p:cNvSpPr txBox="1"/>
          <p:nvPr/>
        </p:nvSpPr>
        <p:spPr>
          <a:xfrm>
            <a:off x="10687050" y="37465918"/>
            <a:ext cx="9086850" cy="5047536"/>
          </a:xfrm>
          <a:prstGeom prst="rect">
            <a:avLst/>
          </a:prstGeom>
          <a:solidFill>
            <a:schemeClr val="accent4">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marL="598932" lvl="1" indent="-342900">
              <a:spcBef>
                <a:spcPct val="50000"/>
              </a:spcBef>
              <a:buFont typeface="Arial" pitchFamily="34" charset="0"/>
              <a:buChar char="•"/>
              <a:defRPr/>
            </a:pPr>
            <a:r>
              <a:rPr lang="en-US" sz="2800" dirty="0" smtClean="0">
                <a:solidFill>
                  <a:srgbClr val="002060"/>
                </a:solidFill>
                <a:latin typeface="Arial" pitchFamily="34" charset="0"/>
                <a:cs typeface="Arial" pitchFamily="34" charset="0"/>
              </a:rPr>
              <a:t>Large number of MVA methods implemented</a:t>
            </a:r>
          </a:p>
          <a:p>
            <a:pPr marL="598932" lvl="1" indent="-342900">
              <a:spcBef>
                <a:spcPct val="50000"/>
              </a:spcBef>
              <a:buFont typeface="Arial" pitchFamily="34" charset="0"/>
              <a:buChar char="•"/>
              <a:defRPr/>
            </a:pPr>
            <a:r>
              <a:rPr lang="en-US" sz="2800" dirty="0" smtClean="0">
                <a:solidFill>
                  <a:srgbClr val="002060"/>
                </a:solidFill>
                <a:latin typeface="Arial" pitchFamily="34" charset="0"/>
                <a:cs typeface="Arial" pitchFamily="34" charset="0"/>
              </a:rPr>
              <a:t>One common platform/interface for all MVA methods</a:t>
            </a:r>
          </a:p>
          <a:p>
            <a:pPr marL="598932" lvl="1" indent="-342900">
              <a:spcBef>
                <a:spcPct val="50000"/>
              </a:spcBef>
              <a:buFont typeface="Arial" pitchFamily="34" charset="0"/>
              <a:buChar char="•"/>
              <a:defRPr/>
            </a:pPr>
            <a:r>
              <a:rPr lang="en-US" sz="2800" dirty="0" smtClean="0">
                <a:solidFill>
                  <a:srgbClr val="002060"/>
                </a:solidFill>
                <a:latin typeface="Arial" pitchFamily="34" charset="0"/>
                <a:cs typeface="Arial" pitchFamily="34" charset="0"/>
              </a:rPr>
              <a:t>Common data pre-processing capabilities</a:t>
            </a:r>
          </a:p>
          <a:p>
            <a:pPr marL="598932" lvl="1" indent="-342900">
              <a:spcBef>
                <a:spcPct val="50000"/>
              </a:spcBef>
              <a:buFont typeface="Arial" pitchFamily="34" charset="0"/>
              <a:buChar char="•"/>
              <a:defRPr/>
            </a:pPr>
            <a:r>
              <a:rPr lang="en-US" sz="2800" dirty="0" smtClean="0">
                <a:solidFill>
                  <a:srgbClr val="002060"/>
                </a:solidFill>
                <a:latin typeface="Arial" pitchFamily="34" charset="0"/>
                <a:cs typeface="Arial" pitchFamily="34" charset="0"/>
              </a:rPr>
              <a:t>Common input and analysis framework (ROOT scripts)</a:t>
            </a:r>
          </a:p>
          <a:p>
            <a:pPr marL="598932" lvl="1" indent="-342900">
              <a:spcBef>
                <a:spcPct val="50000"/>
              </a:spcBef>
              <a:buFont typeface="Arial" pitchFamily="34" charset="0"/>
              <a:buChar char="•"/>
              <a:defRPr/>
            </a:pPr>
            <a:r>
              <a:rPr lang="en-US" sz="2800" dirty="0" smtClean="0">
                <a:solidFill>
                  <a:srgbClr val="002060"/>
                </a:solidFill>
                <a:latin typeface="Arial" pitchFamily="34" charset="0"/>
                <a:cs typeface="Arial" pitchFamily="34" charset="0"/>
              </a:rPr>
              <a:t>Train and test all methods on same data sample and evaluate consistently</a:t>
            </a:r>
          </a:p>
          <a:p>
            <a:pPr marL="598932" lvl="1" indent="-342900">
              <a:spcBef>
                <a:spcPct val="50000"/>
              </a:spcBef>
              <a:buFont typeface="Arial" pitchFamily="34" charset="0"/>
              <a:buChar char="•"/>
              <a:defRPr/>
            </a:pPr>
            <a:r>
              <a:rPr lang="en-US" sz="2800" dirty="0" smtClean="0">
                <a:solidFill>
                  <a:srgbClr val="002060"/>
                </a:solidFill>
                <a:latin typeface="Arial" pitchFamily="34" charset="0"/>
                <a:cs typeface="Arial" pitchFamily="34" charset="0"/>
              </a:rPr>
              <a:t>Method application w/ and w/o ROOT, through macros, C++ executables or python</a:t>
            </a:r>
            <a:endParaRPr lang="en-US" sz="2800" dirty="0">
              <a:solidFill>
                <a:srgbClr val="002060"/>
              </a:solidFill>
              <a:latin typeface="Arial" pitchFamily="34" charset="0"/>
              <a:cs typeface="Arial" pitchFamily="34" charset="0"/>
            </a:endParaRPr>
          </a:p>
        </p:txBody>
      </p:sp>
      <p:sp>
        <p:nvSpPr>
          <p:cNvPr id="365" name="TextBox 364"/>
          <p:cNvSpPr txBox="1"/>
          <p:nvPr/>
        </p:nvSpPr>
        <p:spPr>
          <a:xfrm>
            <a:off x="419100" y="27203400"/>
            <a:ext cx="5905500" cy="2092881"/>
          </a:xfrm>
          <a:prstGeom prst="rect">
            <a:avLst/>
          </a:prstGeom>
          <a:noFill/>
        </p:spPr>
        <p:txBody>
          <a:bodyPr wrap="square" rtlCol="0">
            <a:spAutoFit/>
          </a:bodyPr>
          <a:lstStyle/>
          <a:p>
            <a:pPr lvl="0"/>
            <a:r>
              <a:rPr lang="en-GB" sz="2800" b="1" dirty="0" smtClean="0">
                <a:solidFill>
                  <a:srgbClr val="002060"/>
                </a:solidFill>
              </a:rPr>
              <a:t>ROC </a:t>
            </a:r>
            <a:r>
              <a:rPr lang="en-GB" sz="2800" dirty="0" smtClean="0">
                <a:solidFill>
                  <a:srgbClr val="002060"/>
                </a:solidFill>
              </a:rPr>
              <a:t>(receiver operating characteristics) curve describes performance of  a binary classifier by plotting the false positive vs. the true positive fraction</a:t>
            </a:r>
            <a:endParaRPr lang="en-GB" sz="2800" dirty="0" smtClean="0">
              <a:solidFill>
                <a:srgbClr val="002060"/>
              </a:solidFill>
              <a:cs typeface="Arial" charset="0"/>
            </a:endParaRPr>
          </a:p>
          <a:p>
            <a:endParaRPr lang="en-US" sz="1800" dirty="0"/>
          </a:p>
        </p:txBody>
      </p:sp>
      <p:sp>
        <p:nvSpPr>
          <p:cNvPr id="366" name="TextBox 365"/>
          <p:cNvSpPr txBox="1"/>
          <p:nvPr/>
        </p:nvSpPr>
        <p:spPr>
          <a:xfrm>
            <a:off x="6730097" y="24309555"/>
            <a:ext cx="5823853" cy="1557349"/>
          </a:xfrm>
          <a:prstGeom prst="rect">
            <a:avLst/>
          </a:prstGeom>
          <a:solidFill>
            <a:schemeClr val="accent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lvl="0">
              <a:spcBef>
                <a:spcPct val="20000"/>
              </a:spcBef>
              <a:defRPr/>
            </a:pPr>
            <a:r>
              <a:rPr lang="en-US" sz="2800" dirty="0" smtClean="0">
                <a:solidFill>
                  <a:srgbClr val="002060"/>
                </a:solidFill>
              </a:rPr>
              <a:t>False positive (type 1 error) = </a:t>
            </a:r>
            <a:r>
              <a:rPr lang="el-GR" sz="2800" dirty="0" smtClean="0">
                <a:solidFill>
                  <a:srgbClr val="002060"/>
                </a:solidFill>
              </a:rPr>
              <a:t>ε</a:t>
            </a:r>
            <a:r>
              <a:rPr lang="en-US" sz="2800" baseline="-25000" dirty="0" err="1" smtClean="0">
                <a:solidFill>
                  <a:srgbClr val="002060"/>
                </a:solidFill>
              </a:rPr>
              <a:t>backgr</a:t>
            </a:r>
            <a:r>
              <a:rPr lang="en-US" sz="2800" dirty="0" smtClean="0">
                <a:solidFill>
                  <a:srgbClr val="002060"/>
                </a:solidFill>
              </a:rPr>
              <a:t>:</a:t>
            </a:r>
          </a:p>
          <a:p>
            <a:pPr lvl="0">
              <a:spcBef>
                <a:spcPct val="20000"/>
              </a:spcBef>
              <a:defRPr/>
            </a:pPr>
            <a:r>
              <a:rPr lang="en-US" sz="2800" dirty="0" smtClean="0">
                <a:solidFill>
                  <a:srgbClr val="002060"/>
                </a:solidFill>
              </a:rPr>
              <a:t> classify background event as signal</a:t>
            </a:r>
            <a:r>
              <a:rPr lang="en-US" sz="2800" b="1" dirty="0" smtClean="0">
                <a:solidFill>
                  <a:srgbClr val="002060"/>
                </a:solidFill>
              </a:rPr>
              <a:t>   </a:t>
            </a:r>
          </a:p>
          <a:p>
            <a:pPr lvl="0">
              <a:spcBef>
                <a:spcPct val="20000"/>
              </a:spcBef>
              <a:defRPr/>
            </a:pPr>
            <a:r>
              <a:rPr lang="en-US" sz="2800" b="1" dirty="0" smtClean="0">
                <a:solidFill>
                  <a:srgbClr val="002060"/>
                </a:solidFill>
                <a:sym typeface="Wingdings" pitchFamily="2" charset="2"/>
              </a:rPr>
              <a:t> </a:t>
            </a:r>
            <a:r>
              <a:rPr lang="en-US" sz="2800" dirty="0" smtClean="0">
                <a:solidFill>
                  <a:srgbClr val="002060"/>
                </a:solidFill>
              </a:rPr>
              <a:t>loss of purity</a:t>
            </a:r>
            <a:endParaRPr lang="en-US" sz="1800" dirty="0"/>
          </a:p>
        </p:txBody>
      </p:sp>
      <p:sp>
        <p:nvSpPr>
          <p:cNvPr id="367" name="TextBox 366"/>
          <p:cNvSpPr txBox="1"/>
          <p:nvPr/>
        </p:nvSpPr>
        <p:spPr>
          <a:xfrm>
            <a:off x="6706507" y="26010451"/>
            <a:ext cx="5828393" cy="1557349"/>
          </a:xfrm>
          <a:prstGeom prst="rect">
            <a:avLst/>
          </a:prstGeom>
          <a:solidFill>
            <a:schemeClr val="accent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lvl="0">
              <a:spcBef>
                <a:spcPct val="20000"/>
              </a:spcBef>
              <a:defRPr/>
            </a:pPr>
            <a:r>
              <a:rPr lang="en-US" sz="2800" dirty="0" smtClean="0">
                <a:solidFill>
                  <a:srgbClr val="002060"/>
                </a:solidFill>
              </a:rPr>
              <a:t>False negative (type 2 error) = 1-</a:t>
            </a:r>
            <a:r>
              <a:rPr lang="el-GR" sz="2800" dirty="0" smtClean="0">
                <a:solidFill>
                  <a:srgbClr val="002060"/>
                </a:solidFill>
              </a:rPr>
              <a:t>ε</a:t>
            </a:r>
            <a:r>
              <a:rPr lang="en-US" sz="2800" baseline="-25000" dirty="0" smtClean="0">
                <a:solidFill>
                  <a:srgbClr val="002060"/>
                </a:solidFill>
              </a:rPr>
              <a:t>signal</a:t>
            </a:r>
            <a:r>
              <a:rPr lang="en-US" sz="2800" dirty="0" smtClean="0">
                <a:solidFill>
                  <a:srgbClr val="002060"/>
                </a:solidFill>
              </a:rPr>
              <a:t>: </a:t>
            </a:r>
          </a:p>
          <a:p>
            <a:pPr lvl="0">
              <a:spcBef>
                <a:spcPct val="20000"/>
              </a:spcBef>
              <a:defRPr/>
            </a:pPr>
            <a:r>
              <a:rPr lang="en-US" sz="2800" dirty="0" smtClean="0">
                <a:solidFill>
                  <a:srgbClr val="002060"/>
                </a:solidFill>
              </a:rPr>
              <a:t>fail to identify a signal event as such   </a:t>
            </a:r>
          </a:p>
          <a:p>
            <a:pPr lvl="0">
              <a:spcBef>
                <a:spcPct val="20000"/>
              </a:spcBef>
              <a:defRPr/>
            </a:pPr>
            <a:r>
              <a:rPr lang="en-US" sz="2800" dirty="0" smtClean="0">
                <a:solidFill>
                  <a:srgbClr val="002060"/>
                </a:solidFill>
                <a:sym typeface="Wingdings" pitchFamily="2" charset="2"/>
              </a:rPr>
              <a:t></a:t>
            </a:r>
            <a:r>
              <a:rPr lang="en-US" sz="2800" dirty="0" smtClean="0">
                <a:solidFill>
                  <a:srgbClr val="002060"/>
                </a:solidFill>
              </a:rPr>
              <a:t>loss of efficiency</a:t>
            </a:r>
            <a:endParaRPr lang="en-US" sz="1800" dirty="0"/>
          </a:p>
        </p:txBody>
      </p:sp>
      <p:pic>
        <p:nvPicPr>
          <p:cNvPr id="368" name="Picture 2" descr="rejBvsS"/>
          <p:cNvPicPr>
            <a:picLocks noChangeAspect="1" noChangeArrowheads="1"/>
          </p:cNvPicPr>
          <p:nvPr/>
        </p:nvPicPr>
        <p:blipFill>
          <a:blip r:embed="rId10"/>
          <a:srcRect/>
          <a:stretch>
            <a:fillRect/>
          </a:stretch>
        </p:blipFill>
        <p:spPr bwMode="auto">
          <a:xfrm>
            <a:off x="429685" y="22491363"/>
            <a:ext cx="6004337" cy="4388188"/>
          </a:xfrm>
          <a:prstGeom prst="rect">
            <a:avLst/>
          </a:prstGeom>
          <a:ln>
            <a:noFill/>
          </a:ln>
          <a:effectLst>
            <a:outerShdw blurRad="292100" dist="139700" dir="2700000" algn="tl" rotWithShape="0">
              <a:srgbClr val="333333">
                <a:alpha val="65000"/>
              </a:srgbClr>
            </a:outerShdw>
          </a:effectLst>
        </p:spPr>
      </p:pic>
      <p:sp>
        <p:nvSpPr>
          <p:cNvPr id="373" name="TextBox 372"/>
          <p:cNvSpPr txBox="1"/>
          <p:nvPr/>
        </p:nvSpPr>
        <p:spPr>
          <a:xfrm>
            <a:off x="827922" y="20858460"/>
            <a:ext cx="5295293" cy="1384995"/>
          </a:xfrm>
          <a:prstGeom prst="rect">
            <a:avLst/>
          </a:prstGeom>
          <a:solidFill>
            <a:schemeClr val="accent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800" dirty="0" smtClean="0"/>
              <a:t>Scan over classifier output variable creates set of (</a:t>
            </a:r>
            <a:r>
              <a:rPr lang="el-GR" sz="2800" dirty="0" smtClean="0"/>
              <a:t>ε</a:t>
            </a:r>
            <a:r>
              <a:rPr lang="en-US" sz="2800" baseline="-25000" dirty="0" smtClean="0"/>
              <a:t>sig</a:t>
            </a:r>
            <a:r>
              <a:rPr lang="en-US" sz="2800" dirty="0" smtClean="0"/>
              <a:t>,1-</a:t>
            </a:r>
            <a:r>
              <a:rPr lang="el-GR" sz="2800" dirty="0" smtClean="0"/>
              <a:t>ε</a:t>
            </a:r>
            <a:r>
              <a:rPr lang="en-US" sz="2800" baseline="-25000" dirty="0" err="1" smtClean="0"/>
              <a:t>bkgd</a:t>
            </a:r>
            <a:r>
              <a:rPr lang="en-US" sz="2800" dirty="0" smtClean="0"/>
              <a:t>) points </a:t>
            </a:r>
          </a:p>
          <a:p>
            <a:r>
              <a:rPr lang="en-US" sz="2800" dirty="0" smtClean="0"/>
              <a:t>= ROC curves </a:t>
            </a:r>
            <a:endParaRPr lang="en-US" sz="2800" dirty="0"/>
          </a:p>
        </p:txBody>
      </p:sp>
      <p:pic>
        <p:nvPicPr>
          <p:cNvPr id="375" name="Picture 7"/>
          <p:cNvPicPr>
            <a:picLocks noChangeAspect="1" noChangeArrowheads="1"/>
          </p:cNvPicPr>
          <p:nvPr/>
        </p:nvPicPr>
        <p:blipFill>
          <a:blip r:embed="rId11"/>
          <a:stretch>
            <a:fillRect/>
          </a:stretch>
        </p:blipFill>
        <p:spPr bwMode="auto">
          <a:xfrm>
            <a:off x="23971819" y="17744621"/>
            <a:ext cx="5796981" cy="5542170"/>
          </a:xfrm>
          <a:prstGeom prst="rect">
            <a:avLst/>
          </a:prstGeom>
          <a:ln>
            <a:noFill/>
          </a:ln>
          <a:effectLst>
            <a:outerShdw blurRad="292100" dist="139700" dir="2700000" algn="tl" rotWithShape="0">
              <a:srgbClr val="333333">
                <a:alpha val="65000"/>
              </a:srgbClr>
            </a:outerShdw>
          </a:effectLst>
        </p:spPr>
      </p:pic>
      <p:sp>
        <p:nvSpPr>
          <p:cNvPr id="378" name="TextBox 377"/>
          <p:cNvSpPr txBox="1"/>
          <p:nvPr/>
        </p:nvSpPr>
        <p:spPr>
          <a:xfrm>
            <a:off x="23765782" y="16822054"/>
            <a:ext cx="6220732" cy="1231106"/>
          </a:xfrm>
          <a:prstGeom prst="rect">
            <a:avLst/>
          </a:prstGeom>
          <a:noFill/>
        </p:spPr>
        <p:txBody>
          <a:bodyPr wrap="square" rtlCol="0">
            <a:spAutoFit/>
          </a:bodyPr>
          <a:lstStyle/>
          <a:p>
            <a:pPr lvl="0"/>
            <a:r>
              <a:rPr lang="en-GB" sz="2800" dirty="0" smtClean="0">
                <a:solidFill>
                  <a:srgbClr val="002060"/>
                </a:solidFill>
              </a:rPr>
              <a:t>Approximates the functional dependence of a target from (x</a:t>
            </a:r>
            <a:r>
              <a:rPr lang="en-GB" sz="2800" baseline="-25000" dirty="0" smtClean="0">
                <a:solidFill>
                  <a:srgbClr val="002060"/>
                </a:solidFill>
              </a:rPr>
              <a:t>1</a:t>
            </a:r>
            <a:r>
              <a:rPr lang="en-GB" sz="2800" dirty="0" smtClean="0">
                <a:solidFill>
                  <a:srgbClr val="002060"/>
                </a:solidFill>
              </a:rPr>
              <a:t>,…</a:t>
            </a:r>
            <a:r>
              <a:rPr lang="en-GB" sz="2800" dirty="0" err="1" smtClean="0">
                <a:solidFill>
                  <a:srgbClr val="002060"/>
                </a:solidFill>
              </a:rPr>
              <a:t>x</a:t>
            </a:r>
            <a:r>
              <a:rPr lang="en-GB" sz="2800" baseline="-25000" dirty="0" err="1" smtClean="0">
                <a:solidFill>
                  <a:srgbClr val="002060"/>
                </a:solidFill>
              </a:rPr>
              <a:t>N</a:t>
            </a:r>
            <a:r>
              <a:rPr lang="en-GB" sz="2800" dirty="0" smtClean="0">
                <a:solidFill>
                  <a:srgbClr val="002060"/>
                </a:solidFill>
              </a:rPr>
              <a:t>)</a:t>
            </a:r>
            <a:endParaRPr lang="en-GB" sz="2800" dirty="0" smtClean="0">
              <a:solidFill>
                <a:srgbClr val="002060"/>
              </a:solidFill>
              <a:cs typeface="Arial" charset="0"/>
            </a:endParaRPr>
          </a:p>
          <a:p>
            <a:endParaRPr lang="en-US" sz="1800" dirty="0"/>
          </a:p>
        </p:txBody>
      </p:sp>
      <p:sp>
        <p:nvSpPr>
          <p:cNvPr id="379" name="TextBox 378"/>
          <p:cNvSpPr txBox="1"/>
          <p:nvPr/>
        </p:nvSpPr>
        <p:spPr>
          <a:xfrm>
            <a:off x="23614968" y="17972312"/>
            <a:ext cx="6516687" cy="523220"/>
          </a:xfrm>
          <a:prstGeom prst="rect">
            <a:avLst/>
          </a:prstGeom>
          <a:noFill/>
        </p:spPr>
        <p:txBody>
          <a:bodyPr wrap="square" rtlCol="0">
            <a:spAutoFit/>
          </a:bodyPr>
          <a:lstStyle/>
          <a:p>
            <a:pPr lvl="0"/>
            <a:r>
              <a:rPr lang="en-GB" sz="2800" dirty="0" smtClean="0">
                <a:solidFill>
                  <a:srgbClr val="002060"/>
                </a:solidFill>
              </a:rPr>
              <a:t>Example:  Target as a function of 2 variables</a:t>
            </a:r>
          </a:p>
        </p:txBody>
      </p:sp>
      <p:grpSp>
        <p:nvGrpSpPr>
          <p:cNvPr id="402" name="Group 401"/>
          <p:cNvGrpSpPr/>
          <p:nvPr/>
        </p:nvGrpSpPr>
        <p:grpSpPr>
          <a:xfrm>
            <a:off x="885792" y="35866625"/>
            <a:ext cx="9830529" cy="6838497"/>
            <a:chOff x="6958215" y="27533599"/>
            <a:chExt cx="9830529" cy="6838497"/>
          </a:xfrm>
        </p:grpSpPr>
        <p:sp>
          <p:nvSpPr>
            <p:cNvPr id="392" name="Text Box 3"/>
            <p:cNvSpPr txBox="1">
              <a:spLocks noChangeArrowheads="1"/>
            </p:cNvSpPr>
            <p:nvPr/>
          </p:nvSpPr>
          <p:spPr bwMode="auto">
            <a:xfrm rot="16200000">
              <a:off x="6653018" y="27869747"/>
              <a:ext cx="1825647" cy="1153351"/>
            </a:xfrm>
            <a:prstGeom prst="rect">
              <a:avLst/>
            </a:prstGeom>
            <a:solidFill>
              <a:srgbClr val="B3F325"/>
            </a:solidFill>
            <a:ln w="2857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8000"/>
                  </a:solidFill>
                  <a:effectLst/>
                  <a:latin typeface="Arial" pitchFamily="34" charset="0"/>
                </a:rPr>
                <a:t>Classification</a:t>
              </a:r>
            </a:p>
            <a:p>
              <a:pPr marL="0" marR="0" lvl="0" indent="0" algn="l" defTabSz="914400" rtl="0" eaLnBrk="1" fontAlgn="base" latinLnBrk="0" hangingPunct="1">
                <a:lnSpc>
                  <a:spcPct val="100000"/>
                </a:lnSpc>
                <a:spcBef>
                  <a:spcPct val="0"/>
                </a:spcBef>
                <a:spcAft>
                  <a:spcPct val="0"/>
                </a:spcAft>
                <a:buClrTx/>
                <a:buSzTx/>
                <a:buFontTx/>
                <a:buNone/>
                <a:tabLst/>
              </a:pPr>
              <a:endParaRPr lang="en-US" b="1" dirty="0" smtClean="0">
                <a:solidFill>
                  <a:srgbClr val="008000"/>
                </a:solidFill>
                <a:latin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en-US" b="1" dirty="0" smtClean="0">
                  <a:solidFill>
                    <a:srgbClr val="008000"/>
                  </a:solidFill>
                  <a:latin typeface="Arial" pitchFamily="34" charset="0"/>
                </a:rPr>
                <a:t>Regression</a:t>
              </a:r>
              <a:endParaRPr kumimoji="0" lang="en-US" sz="1800" b="1" i="0" u="none" strike="noStrike" cap="none" normalizeH="0" baseline="0" dirty="0" smtClean="0">
                <a:ln>
                  <a:noFill/>
                </a:ln>
                <a:solidFill>
                  <a:schemeClr val="tx1"/>
                </a:solidFill>
                <a:effectLst/>
                <a:latin typeface="Arial" pitchFamily="34" charset="0"/>
              </a:endParaRPr>
            </a:p>
          </p:txBody>
        </p:sp>
        <p:sp>
          <p:nvSpPr>
            <p:cNvPr id="393" name="Rectangle 392"/>
            <p:cNvSpPr>
              <a:spLocks noChangeArrowheads="1"/>
            </p:cNvSpPr>
            <p:nvPr/>
          </p:nvSpPr>
          <p:spPr bwMode="auto">
            <a:xfrm>
              <a:off x="6965000" y="29391787"/>
              <a:ext cx="1163000" cy="1306512"/>
            </a:xfrm>
            <a:prstGeom prst="rect">
              <a:avLst/>
            </a:prstGeom>
            <a:solidFill>
              <a:srgbClr val="92D050"/>
            </a:solidFill>
            <a:ln w="2857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39725" marR="0" lvl="0" indent="-339725" algn="l" defTabSz="914400" rtl="0" eaLnBrk="1" fontAlgn="base" latinLnBrk="0" hangingPunct="1">
                <a:spcBef>
                  <a:spcPct val="0"/>
                </a:spcBef>
                <a:spcAft>
                  <a:spcPct val="0"/>
                </a:spcAft>
                <a:buClr>
                  <a:srgbClr val="008000"/>
                </a:buClr>
                <a:buSzPts val="1600"/>
                <a:tabLst/>
              </a:pPr>
              <a:r>
                <a:rPr kumimoji="0" lang="en-US" sz="2800" b="0" i="0" u="none" strike="noStrike" cap="none" normalizeH="0" dirty="0" smtClean="0">
                  <a:ln>
                    <a:noFill/>
                  </a:ln>
                  <a:solidFill>
                    <a:schemeClr val="tx1"/>
                  </a:solidFill>
                  <a:effectLst/>
                  <a:latin typeface="Arial" pitchFamily="34" charset="0"/>
                  <a:sym typeface="Wingdings"/>
                </a:rPr>
                <a:t>  </a:t>
              </a:r>
            </a:p>
            <a:p>
              <a:pPr marL="339725" indent="-339725" fontAlgn="base">
                <a:spcBef>
                  <a:spcPct val="0"/>
                </a:spcBef>
                <a:spcAft>
                  <a:spcPct val="0"/>
                </a:spcAft>
                <a:buClr>
                  <a:srgbClr val="008000"/>
                </a:buClr>
                <a:buSzPts val="1600"/>
              </a:pPr>
              <a:r>
                <a:rPr lang="en-US" sz="2800" dirty="0" smtClean="0">
                  <a:latin typeface="Arial" pitchFamily="34" charset="0"/>
                  <a:sym typeface="Wingdings"/>
                </a:rPr>
                <a:t>  </a:t>
              </a:r>
            </a:p>
            <a:p>
              <a:pPr marL="339725" indent="-339725" fontAlgn="base">
                <a:spcBef>
                  <a:spcPct val="0"/>
                </a:spcBef>
                <a:spcAft>
                  <a:spcPct val="0"/>
                </a:spcAft>
                <a:buClr>
                  <a:srgbClr val="008000"/>
                </a:buClr>
                <a:buSzPts val="1600"/>
              </a:pPr>
              <a:r>
                <a:rPr lang="en-US" sz="2800" dirty="0" smtClean="0">
                  <a:latin typeface="Arial" pitchFamily="34" charset="0"/>
                  <a:sym typeface="Wingdings"/>
                </a:rPr>
                <a:t>  </a:t>
              </a:r>
            </a:p>
            <a:p>
              <a:pPr marL="339725" marR="0" lvl="0" indent="-339725" algn="l" defTabSz="914400" rtl="0" eaLnBrk="1" fontAlgn="base" latinLnBrk="0" hangingPunct="1">
                <a:spcBef>
                  <a:spcPct val="0"/>
                </a:spcBef>
                <a:spcAft>
                  <a:spcPct val="0"/>
                </a:spcAft>
                <a:buClr>
                  <a:srgbClr val="008000"/>
                </a:buClr>
                <a:buSzPts val="1600"/>
                <a:tabLst/>
              </a:pPr>
              <a:endParaRPr kumimoji="0" lang="en-US" sz="2800" b="0" i="0" u="none" strike="noStrike" cap="none" normalizeH="0" dirty="0" smtClean="0">
                <a:ln>
                  <a:noFill/>
                </a:ln>
                <a:solidFill>
                  <a:schemeClr val="tx1"/>
                </a:solidFill>
                <a:effectLst/>
                <a:latin typeface="Arial" pitchFamily="34" charset="0"/>
              </a:endParaRPr>
            </a:p>
          </p:txBody>
        </p:sp>
        <p:sp>
          <p:nvSpPr>
            <p:cNvPr id="395" name="Text Box 20"/>
            <p:cNvSpPr txBox="1">
              <a:spLocks noChangeArrowheads="1"/>
            </p:cNvSpPr>
            <p:nvPr/>
          </p:nvSpPr>
          <p:spPr bwMode="auto">
            <a:xfrm>
              <a:off x="6965495" y="30828120"/>
              <a:ext cx="1220562" cy="395288"/>
            </a:xfrm>
            <a:prstGeom prst="rect">
              <a:avLst/>
            </a:prstGeom>
            <a:solidFill>
              <a:srgbClr val="A7EEFF"/>
            </a:solidFill>
            <a:ln w="2857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accent4">
                    <a:lumMod val="75000"/>
                  </a:schemeClr>
                </a:solidFill>
                <a:effectLst/>
                <a:latin typeface="Arial" pitchFamily="34" charset="0"/>
              </a:endParaRPr>
            </a:p>
          </p:txBody>
        </p:sp>
        <p:sp>
          <p:nvSpPr>
            <p:cNvPr id="396" name="Rectangle 395"/>
            <p:cNvSpPr>
              <a:spLocks noChangeArrowheads="1"/>
            </p:cNvSpPr>
            <p:nvPr/>
          </p:nvSpPr>
          <p:spPr bwMode="auto">
            <a:xfrm>
              <a:off x="6965495" y="31207532"/>
              <a:ext cx="1162505" cy="1281114"/>
            </a:xfrm>
            <a:prstGeom prst="rect">
              <a:avLst/>
            </a:prstGeom>
            <a:solidFill>
              <a:schemeClr val="bg2">
                <a:lumMod val="75000"/>
              </a:schemeClr>
            </a:solidFill>
            <a:ln w="28575">
              <a:solidFill>
                <a:schemeClr val="bg2">
                  <a:lumMod val="75000"/>
                </a:schemeClr>
              </a:solid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39725" lvl="0" indent="-339725" fontAlgn="base">
                <a:spcBef>
                  <a:spcPct val="0"/>
                </a:spcBef>
                <a:spcAft>
                  <a:spcPct val="0"/>
                </a:spcAft>
                <a:buClr>
                  <a:srgbClr val="008000"/>
                </a:buClr>
                <a:buSzPts val="1600"/>
              </a:pPr>
              <a:r>
                <a:rPr lang="en-US" sz="2800" smtClean="0">
                  <a:latin typeface="Arial" pitchFamily="34" charset="0"/>
                  <a:sym typeface="Wingdings"/>
                </a:rPr>
                <a:t>  </a:t>
              </a:r>
              <a:endParaRPr lang="en-US" sz="2800" dirty="0" smtClean="0">
                <a:latin typeface="Arial" pitchFamily="34" charset="0"/>
                <a:sym typeface="Wingdings"/>
              </a:endParaRPr>
            </a:p>
            <a:p>
              <a:pPr marL="339725" indent="-339725" fontAlgn="base">
                <a:spcBef>
                  <a:spcPct val="0"/>
                </a:spcBef>
                <a:spcAft>
                  <a:spcPct val="0"/>
                </a:spcAft>
                <a:buClr>
                  <a:srgbClr val="008000"/>
                </a:buClr>
                <a:buSzPts val="1600"/>
              </a:pPr>
              <a:r>
                <a:rPr lang="en-US" sz="2800" dirty="0" smtClean="0">
                  <a:latin typeface="Arial" pitchFamily="34" charset="0"/>
                  <a:sym typeface="Wingdings"/>
                </a:rPr>
                <a:t>  </a:t>
              </a:r>
            </a:p>
            <a:p>
              <a:pPr marL="339725" indent="-339725" fontAlgn="base">
                <a:spcBef>
                  <a:spcPct val="0"/>
                </a:spcBef>
                <a:spcAft>
                  <a:spcPct val="0"/>
                </a:spcAft>
                <a:buClr>
                  <a:srgbClr val="008000"/>
                </a:buClr>
                <a:buSzPts val="1600"/>
              </a:pPr>
              <a:r>
                <a:rPr lang="en-US" sz="2800" dirty="0" smtClean="0">
                  <a:latin typeface="Arial" pitchFamily="34" charset="0"/>
                  <a:sym typeface="Wingdings"/>
                </a:rPr>
                <a:t>  </a:t>
              </a:r>
              <a:endParaRPr kumimoji="0" lang="en-US" sz="2800" b="0" i="0" u="none" strike="noStrike" cap="none" normalizeH="0" baseline="0" dirty="0" smtClean="0">
                <a:ln>
                  <a:noFill/>
                </a:ln>
                <a:solidFill>
                  <a:schemeClr val="tx1"/>
                </a:solidFill>
                <a:effectLst/>
                <a:latin typeface="Arial" pitchFamily="34" charset="0"/>
              </a:endParaRPr>
            </a:p>
          </p:txBody>
        </p:sp>
        <p:sp>
          <p:nvSpPr>
            <p:cNvPr id="398" name="Text Box 24"/>
            <p:cNvSpPr txBox="1">
              <a:spLocks noChangeArrowheads="1"/>
            </p:cNvSpPr>
            <p:nvPr/>
          </p:nvSpPr>
          <p:spPr bwMode="auto">
            <a:xfrm>
              <a:off x="6958215" y="32644217"/>
              <a:ext cx="1169786" cy="395288"/>
            </a:xfrm>
            <a:prstGeom prst="rect">
              <a:avLst/>
            </a:prstGeom>
            <a:solidFill>
              <a:srgbClr val="FF9966"/>
            </a:solidFill>
            <a:ln w="2857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fontAlgn="base">
                <a:spcBef>
                  <a:spcPct val="0"/>
                </a:spcBef>
                <a:spcAft>
                  <a:spcPct val="0"/>
                </a:spcAft>
              </a:pPr>
              <a:endParaRPr lang="en-US" dirty="0" smtClean="0">
                <a:solidFill>
                  <a:srgbClr val="CC0000"/>
                </a:solidFill>
                <a:latin typeface="Arial" pitchFamily="34" charset="0"/>
              </a:endParaRPr>
            </a:p>
          </p:txBody>
        </p:sp>
        <p:sp>
          <p:nvSpPr>
            <p:cNvPr id="399" name="Rectangle 398"/>
            <p:cNvSpPr>
              <a:spLocks noChangeArrowheads="1"/>
            </p:cNvSpPr>
            <p:nvPr/>
          </p:nvSpPr>
          <p:spPr bwMode="auto">
            <a:xfrm>
              <a:off x="6958215" y="33023629"/>
              <a:ext cx="1184300" cy="1279525"/>
            </a:xfrm>
            <a:prstGeom prst="rect">
              <a:avLst/>
            </a:prstGeom>
            <a:solidFill>
              <a:srgbClr val="FF5050"/>
            </a:solidFill>
            <a:ln w="2857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39725" lvl="0" indent="-339725" fontAlgn="base">
                <a:spcBef>
                  <a:spcPct val="0"/>
                </a:spcBef>
                <a:spcAft>
                  <a:spcPct val="0"/>
                </a:spcAft>
                <a:buClr>
                  <a:srgbClr val="008000"/>
                </a:buClr>
                <a:buSzPts val="1600"/>
              </a:pPr>
              <a:r>
                <a:rPr lang="en-US" sz="2800" dirty="0" smtClean="0">
                  <a:latin typeface="Arial" pitchFamily="34" charset="0"/>
                  <a:sym typeface="Wingdings"/>
                </a:rPr>
                <a:t>  </a:t>
              </a:r>
            </a:p>
            <a:p>
              <a:pPr marL="339725" indent="-339725" fontAlgn="base">
                <a:spcBef>
                  <a:spcPct val="0"/>
                </a:spcBef>
                <a:spcAft>
                  <a:spcPct val="0"/>
                </a:spcAft>
                <a:buClr>
                  <a:srgbClr val="008000"/>
                </a:buClr>
                <a:buSzPts val="1600"/>
              </a:pPr>
              <a:r>
                <a:rPr lang="en-US" sz="2800" dirty="0" smtClean="0">
                  <a:latin typeface="Arial" pitchFamily="34" charset="0"/>
                  <a:sym typeface="Wingdings"/>
                </a:rPr>
                <a:t>  </a:t>
              </a:r>
            </a:p>
            <a:p>
              <a:pPr marL="339725" indent="-339725" fontAlgn="base">
                <a:spcBef>
                  <a:spcPct val="0"/>
                </a:spcBef>
                <a:spcAft>
                  <a:spcPct val="0"/>
                </a:spcAft>
                <a:buClr>
                  <a:srgbClr val="008000"/>
                </a:buClr>
                <a:buSzPts val="1600"/>
              </a:pPr>
              <a:r>
                <a:rPr lang="en-US" sz="2800" dirty="0" smtClean="0">
                  <a:latin typeface="Arial" pitchFamily="34" charset="0"/>
                  <a:sym typeface="Wingdings"/>
                </a:rPr>
                <a:t>  </a:t>
              </a:r>
              <a:endParaRPr kumimoji="0" lang="en-US" sz="2800" i="0" u="none" strike="noStrike" cap="none" normalizeH="0" baseline="0" dirty="0" smtClean="0">
                <a:ln>
                  <a:noFill/>
                </a:ln>
                <a:solidFill>
                  <a:schemeClr val="tx1"/>
                </a:solidFill>
                <a:effectLst/>
                <a:latin typeface="Arial" pitchFamily="34" charset="0"/>
              </a:endParaRPr>
            </a:p>
          </p:txBody>
        </p:sp>
        <p:grpSp>
          <p:nvGrpSpPr>
            <p:cNvPr id="390" name="Group 389"/>
            <p:cNvGrpSpPr/>
            <p:nvPr/>
          </p:nvGrpSpPr>
          <p:grpSpPr>
            <a:xfrm>
              <a:off x="8088118" y="28987654"/>
              <a:ext cx="8700626" cy="5384442"/>
              <a:chOff x="9002500" y="28929598"/>
              <a:chExt cx="8700626" cy="5384442"/>
            </a:xfrm>
          </p:grpSpPr>
          <p:sp>
            <p:nvSpPr>
              <p:cNvPr id="353" name="Text Box 3"/>
              <p:cNvSpPr txBox="1">
                <a:spLocks noChangeArrowheads="1"/>
              </p:cNvSpPr>
              <p:nvPr/>
            </p:nvSpPr>
            <p:spPr bwMode="auto">
              <a:xfrm>
                <a:off x="9018816" y="28947060"/>
                <a:ext cx="8600639" cy="395287"/>
              </a:xfrm>
              <a:prstGeom prst="rect">
                <a:avLst/>
              </a:prstGeom>
              <a:solidFill>
                <a:srgbClr val="B3F325"/>
              </a:solidFill>
              <a:ln w="2857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8000"/>
                    </a:solidFill>
                    <a:effectLst/>
                    <a:latin typeface="Arial" pitchFamily="34" charset="0"/>
                  </a:rPr>
                  <a:t>Conventional</a:t>
                </a:r>
                <a:r>
                  <a:rPr kumimoji="0" lang="en-US" sz="1800" b="0" i="0" u="none" strike="noStrike" cap="none" normalizeH="0" dirty="0" smtClean="0">
                    <a:ln>
                      <a:noFill/>
                    </a:ln>
                    <a:solidFill>
                      <a:srgbClr val="008000"/>
                    </a:solidFill>
                    <a:effectLst/>
                    <a:latin typeface="Arial" pitchFamily="34" charset="0"/>
                  </a:rPr>
                  <a:t> linear </a:t>
                </a:r>
                <a:r>
                  <a:rPr lang="en-US" dirty="0" smtClean="0">
                    <a:solidFill>
                      <a:srgbClr val="008000"/>
                    </a:solidFill>
                    <a:latin typeface="Arial" pitchFamily="34" charset="0"/>
                  </a:rPr>
                  <a:t>m</a:t>
                </a:r>
                <a:r>
                  <a:rPr kumimoji="0" lang="en-US" sz="1800" b="0" i="0" u="none" strike="noStrike" cap="none" normalizeH="0" dirty="0" smtClean="0">
                    <a:ln>
                      <a:noFill/>
                    </a:ln>
                    <a:solidFill>
                      <a:srgbClr val="008000"/>
                    </a:solidFill>
                    <a:effectLst/>
                    <a:latin typeface="Arial" pitchFamily="34" charset="0"/>
                  </a:rPr>
                  <a:t>ethods</a:t>
                </a:r>
                <a:endParaRPr kumimoji="0" lang="en-US" sz="1800" b="0" i="0" u="none" strike="noStrike" cap="none" normalizeH="0" baseline="0" dirty="0" smtClean="0">
                  <a:ln>
                    <a:noFill/>
                  </a:ln>
                  <a:solidFill>
                    <a:schemeClr val="tx1"/>
                  </a:solidFill>
                  <a:effectLst/>
                  <a:latin typeface="Arial" pitchFamily="34" charset="0"/>
                </a:endParaRPr>
              </a:p>
            </p:txBody>
          </p:sp>
          <p:sp>
            <p:nvSpPr>
              <p:cNvPr id="354" name="Rectangle 353"/>
              <p:cNvSpPr>
                <a:spLocks noChangeArrowheads="1"/>
              </p:cNvSpPr>
              <p:nvPr/>
            </p:nvSpPr>
            <p:spPr bwMode="auto">
              <a:xfrm>
                <a:off x="9018816" y="29326473"/>
                <a:ext cx="8607164" cy="1306512"/>
              </a:xfrm>
              <a:prstGeom prst="rect">
                <a:avLst/>
              </a:prstGeom>
              <a:solidFill>
                <a:srgbClr val="92D050"/>
              </a:solidFill>
              <a:ln w="2857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39725" marR="0" lvl="0" indent="-339725" algn="l" defTabSz="914400" rtl="0" eaLnBrk="1" fontAlgn="base" latinLnBrk="0" hangingPunct="1">
                  <a:lnSpc>
                    <a:spcPct val="150000"/>
                  </a:lnSpc>
                  <a:spcBef>
                    <a:spcPct val="0"/>
                  </a:spcBef>
                  <a:spcAft>
                    <a:spcPct val="0"/>
                  </a:spcAft>
                  <a:buClr>
                    <a:srgbClr val="008000"/>
                  </a:buClr>
                  <a:buSzPts val="1600"/>
                  <a:buFont typeface="Wingdings" pitchFamily="2" charset="2"/>
                  <a:buChar char="q"/>
                  <a:tabLst/>
                </a:pPr>
                <a:r>
                  <a:rPr kumimoji="0" lang="en-US" sz="1800" b="0" i="0" u="none" strike="noStrike" cap="none" normalizeH="0" baseline="0" dirty="0" smtClean="0">
                    <a:ln>
                      <a:noFill/>
                    </a:ln>
                    <a:solidFill>
                      <a:schemeClr val="tx1"/>
                    </a:solidFill>
                    <a:effectLst/>
                    <a:latin typeface="Arial" pitchFamily="34" charset="0"/>
                  </a:rPr>
                  <a:t>Cut</a:t>
                </a:r>
                <a:r>
                  <a:rPr kumimoji="0" lang="en-US" sz="1800" b="0" i="0" u="none" strike="noStrike" cap="none" normalizeH="0" dirty="0" smtClean="0">
                    <a:ln>
                      <a:noFill/>
                    </a:ln>
                    <a:solidFill>
                      <a:schemeClr val="tx1"/>
                    </a:solidFill>
                    <a:effectLst/>
                    <a:latin typeface="Arial" pitchFamily="34" charset="0"/>
                  </a:rPr>
                  <a:t> based (still widely used since transparent) </a:t>
                </a:r>
              </a:p>
              <a:p>
                <a:pPr marL="339725" marR="0" lvl="0" indent="-339725" algn="l" defTabSz="914400" rtl="0" eaLnBrk="1" fontAlgn="base" latinLnBrk="0" hangingPunct="1">
                  <a:lnSpc>
                    <a:spcPct val="150000"/>
                  </a:lnSpc>
                  <a:spcBef>
                    <a:spcPct val="0"/>
                  </a:spcBef>
                  <a:spcAft>
                    <a:spcPct val="0"/>
                  </a:spcAft>
                  <a:buClr>
                    <a:srgbClr val="008000"/>
                  </a:buClr>
                  <a:buSzPts val="1600"/>
                  <a:buFont typeface="Wingdings" pitchFamily="2" charset="2"/>
                  <a:buChar char="q"/>
                  <a:tabLst/>
                </a:pPr>
                <a:r>
                  <a:rPr lang="en-US" baseline="0" dirty="0" smtClean="0">
                    <a:latin typeface="Arial" pitchFamily="34" charset="0"/>
                  </a:rPr>
                  <a:t>Projective likelihood</a:t>
                </a:r>
                <a:r>
                  <a:rPr lang="en-US" dirty="0" smtClean="0">
                    <a:latin typeface="Arial" pitchFamily="34" charset="0"/>
                  </a:rPr>
                  <a:t> estimator (optimal if no correlations)</a:t>
                </a:r>
              </a:p>
              <a:p>
                <a:pPr marL="339725" marR="0" lvl="0" indent="-339725" algn="l" defTabSz="914400" rtl="0" eaLnBrk="1" fontAlgn="base" latinLnBrk="0" hangingPunct="1">
                  <a:lnSpc>
                    <a:spcPct val="150000"/>
                  </a:lnSpc>
                  <a:spcBef>
                    <a:spcPct val="0"/>
                  </a:spcBef>
                  <a:spcAft>
                    <a:spcPct val="0"/>
                  </a:spcAft>
                  <a:buClr>
                    <a:srgbClr val="008000"/>
                  </a:buClr>
                  <a:buSzPts val="1600"/>
                  <a:buFont typeface="Wingdings" pitchFamily="2" charset="2"/>
                  <a:buChar char="q"/>
                  <a:tabLst/>
                </a:pPr>
                <a:r>
                  <a:rPr kumimoji="0" lang="en-US" sz="1800" b="0" i="0" u="none" strike="noStrike" cap="none" normalizeH="0" baseline="0" dirty="0" smtClean="0">
                    <a:ln>
                      <a:noFill/>
                    </a:ln>
                    <a:solidFill>
                      <a:schemeClr val="tx1"/>
                    </a:solidFill>
                    <a:effectLst/>
                    <a:latin typeface="Arial" pitchFamily="34" charset="0"/>
                  </a:rPr>
                  <a:t>Linear Fisher Description</a:t>
                </a:r>
                <a:r>
                  <a:rPr lang="en-US" dirty="0" smtClean="0">
                    <a:latin typeface="Arial" pitchFamily="34" charset="0"/>
                  </a:rPr>
                  <a:t> (robust and fast)</a:t>
                </a:r>
                <a:endParaRPr kumimoji="0" lang="en-US" sz="1800" b="0" i="0" u="none" strike="noStrike" cap="none" normalizeH="0" baseline="0" dirty="0" smtClean="0">
                  <a:ln>
                    <a:noFill/>
                  </a:ln>
                  <a:solidFill>
                    <a:schemeClr val="tx1"/>
                  </a:solidFill>
                  <a:effectLst/>
                  <a:latin typeface="Arial" pitchFamily="34" charset="0"/>
                </a:endParaRPr>
              </a:p>
            </p:txBody>
          </p:sp>
          <p:sp>
            <p:nvSpPr>
              <p:cNvPr id="355" name="Rectangle 354"/>
              <p:cNvSpPr>
                <a:spLocks noChangeArrowheads="1"/>
              </p:cNvSpPr>
              <p:nvPr/>
            </p:nvSpPr>
            <p:spPr bwMode="auto">
              <a:xfrm>
                <a:off x="9009030" y="28929598"/>
                <a:ext cx="8597377" cy="1752600"/>
              </a:xfrm>
              <a:prstGeom prst="rect">
                <a:avLst/>
              </a:prstGeom>
              <a:noFill/>
              <a:ln w="2857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none" lIns="91440" tIns="45720" rIns="91440" bIns="45720" numCol="1" anchor="ctr"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356" name="Text Box 20"/>
              <p:cNvSpPr txBox="1">
                <a:spLocks noChangeArrowheads="1"/>
              </p:cNvSpPr>
              <p:nvPr/>
            </p:nvSpPr>
            <p:spPr bwMode="auto">
              <a:xfrm>
                <a:off x="9019311" y="30762806"/>
                <a:ext cx="8599815" cy="395288"/>
              </a:xfrm>
              <a:prstGeom prst="rect">
                <a:avLst/>
              </a:prstGeom>
              <a:solidFill>
                <a:srgbClr val="A7EEFF"/>
              </a:solidFill>
              <a:ln w="2857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accent4">
                        <a:lumMod val="75000"/>
                      </a:schemeClr>
                    </a:solidFill>
                    <a:effectLst/>
                    <a:latin typeface="Arial" pitchFamily="34" charset="0"/>
                  </a:rPr>
                  <a:t>Common </a:t>
                </a:r>
                <a:r>
                  <a:rPr lang="en-US" dirty="0" smtClean="0">
                    <a:solidFill>
                      <a:schemeClr val="accent4">
                        <a:lumMod val="75000"/>
                      </a:schemeClr>
                    </a:solidFill>
                    <a:latin typeface="Arial" pitchFamily="34" charset="0"/>
                  </a:rPr>
                  <a:t>n</a:t>
                </a:r>
                <a:r>
                  <a:rPr kumimoji="0" lang="en-US" sz="1800" b="0" i="0" u="none" strike="noStrike" cap="none" normalizeH="0" baseline="0" dirty="0" smtClean="0">
                    <a:ln>
                      <a:noFill/>
                    </a:ln>
                    <a:solidFill>
                      <a:schemeClr val="accent4">
                        <a:lumMod val="75000"/>
                      </a:schemeClr>
                    </a:solidFill>
                    <a:effectLst/>
                    <a:latin typeface="Arial" pitchFamily="34" charset="0"/>
                  </a:rPr>
                  <a:t>on-linear </a:t>
                </a:r>
                <a:r>
                  <a:rPr lang="en-US" dirty="0" smtClean="0">
                    <a:solidFill>
                      <a:schemeClr val="accent4">
                        <a:lumMod val="75000"/>
                      </a:schemeClr>
                    </a:solidFill>
                    <a:latin typeface="Arial" pitchFamily="34" charset="0"/>
                  </a:rPr>
                  <a:t>m</a:t>
                </a:r>
                <a:r>
                  <a:rPr kumimoji="0" lang="en-US" sz="1800" b="0" i="0" u="none" strike="noStrike" cap="none" normalizeH="0" baseline="0" dirty="0" smtClean="0">
                    <a:ln>
                      <a:noFill/>
                    </a:ln>
                    <a:solidFill>
                      <a:schemeClr val="accent4">
                        <a:lumMod val="75000"/>
                      </a:schemeClr>
                    </a:solidFill>
                    <a:effectLst/>
                    <a:latin typeface="Arial" pitchFamily="34" charset="0"/>
                  </a:rPr>
                  <a:t>ethods</a:t>
                </a:r>
              </a:p>
            </p:txBody>
          </p:sp>
          <p:sp>
            <p:nvSpPr>
              <p:cNvPr id="357" name="Rectangle 356"/>
              <p:cNvSpPr>
                <a:spLocks noChangeArrowheads="1"/>
              </p:cNvSpPr>
              <p:nvPr/>
            </p:nvSpPr>
            <p:spPr bwMode="auto">
              <a:xfrm>
                <a:off x="9019311" y="31142218"/>
                <a:ext cx="8606669" cy="1281114"/>
              </a:xfrm>
              <a:prstGeom prst="rect">
                <a:avLst/>
              </a:prstGeom>
              <a:solidFill>
                <a:schemeClr val="bg2">
                  <a:lumMod val="75000"/>
                </a:schemeClr>
              </a:solidFill>
              <a:ln w="28575">
                <a:solidFill>
                  <a:schemeClr val="bg2">
                    <a:lumMod val="75000"/>
                  </a:schemeClr>
                </a:solid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39725" marR="0" lvl="0" indent="-339725" algn="l" defTabSz="914400" rtl="0" eaLnBrk="1" fontAlgn="base" latinLnBrk="0" hangingPunct="1">
                  <a:lnSpc>
                    <a:spcPct val="150000"/>
                  </a:lnSpc>
                  <a:spcBef>
                    <a:spcPct val="0"/>
                  </a:spcBef>
                  <a:spcAft>
                    <a:spcPct val="0"/>
                  </a:spcAft>
                  <a:buClr>
                    <a:srgbClr val="002060"/>
                  </a:buClr>
                  <a:buSzPts val="1600"/>
                  <a:buFont typeface="Wingdings" pitchFamily="2" charset="2"/>
                  <a:buChar char="q"/>
                  <a:tabLst/>
                </a:pPr>
                <a:r>
                  <a:rPr kumimoji="0" lang="en-US" sz="1800" b="0" i="0" u="none" strike="noStrike" cap="none" normalizeH="0" baseline="0" dirty="0" smtClean="0">
                    <a:ln>
                      <a:noFill/>
                    </a:ln>
                    <a:solidFill>
                      <a:schemeClr val="tx1"/>
                    </a:solidFill>
                    <a:effectLst/>
                    <a:latin typeface="Arial" pitchFamily="34" charset="0"/>
                  </a:rPr>
                  <a:t>Neural Network (powerful,</a:t>
                </a:r>
                <a:r>
                  <a:rPr kumimoji="0" lang="en-US" sz="1800" b="0" i="0" u="none" strike="noStrike" cap="none" normalizeH="0" dirty="0" smtClean="0">
                    <a:ln>
                      <a:noFill/>
                    </a:ln>
                    <a:solidFill>
                      <a:schemeClr val="tx1"/>
                    </a:solidFill>
                    <a:effectLst/>
                    <a:latin typeface="Arial" pitchFamily="34" charset="0"/>
                  </a:rPr>
                  <a:t> but challenging for strongly non-linear feature-space)</a:t>
                </a:r>
                <a:endParaRPr kumimoji="0" lang="en-US" sz="1800" b="0" i="0" u="none" strike="noStrike" cap="none" normalizeH="0" baseline="0" dirty="0" smtClean="0">
                  <a:ln>
                    <a:noFill/>
                  </a:ln>
                  <a:solidFill>
                    <a:schemeClr val="tx1"/>
                  </a:solidFill>
                  <a:effectLst/>
                  <a:latin typeface="Arial" pitchFamily="34" charset="0"/>
                </a:endParaRPr>
              </a:p>
              <a:p>
                <a:pPr marL="339725" marR="0" lvl="0" indent="-339725" algn="l" defTabSz="914400" rtl="0" eaLnBrk="1" fontAlgn="base" latinLnBrk="0" hangingPunct="1">
                  <a:lnSpc>
                    <a:spcPct val="150000"/>
                  </a:lnSpc>
                  <a:spcBef>
                    <a:spcPct val="0"/>
                  </a:spcBef>
                  <a:spcAft>
                    <a:spcPct val="0"/>
                  </a:spcAft>
                  <a:buClr>
                    <a:srgbClr val="002060"/>
                  </a:buClr>
                  <a:buSzPts val="1600"/>
                  <a:buFont typeface="Wingdings" pitchFamily="2" charset="2"/>
                  <a:buChar char="q"/>
                  <a:tabLst/>
                </a:pPr>
                <a:r>
                  <a:rPr lang="en-US" dirty="0" smtClean="0">
                    <a:latin typeface="Arial" pitchFamily="34" charset="0"/>
                  </a:rPr>
                  <a:t>PDE: Range Search, </a:t>
                </a:r>
                <a:r>
                  <a:rPr lang="en-US" dirty="0" err="1" smtClean="0">
                    <a:latin typeface="Arial" pitchFamily="34" charset="0"/>
                  </a:rPr>
                  <a:t>kNN</a:t>
                </a:r>
                <a:r>
                  <a:rPr lang="en-US" dirty="0" smtClean="0">
                    <a:latin typeface="Arial" pitchFamily="34" charset="0"/>
                  </a:rPr>
                  <a:t>, Foam (multi-dim </a:t>
                </a:r>
                <a:r>
                  <a:rPr lang="en-US" dirty="0" err="1" smtClean="0">
                    <a:latin typeface="Arial" pitchFamily="34" charset="0"/>
                  </a:rPr>
                  <a:t>LHood</a:t>
                </a:r>
                <a:r>
                  <a:rPr lang="en-US" dirty="0" smtClean="0">
                    <a:latin typeface="Arial" pitchFamily="34" charset="0"/>
                  </a:rPr>
                  <a:t> </a:t>
                </a:r>
                <a:r>
                  <a:rPr lang="en-US" dirty="0" smtClean="0">
                    <a:latin typeface="Arial" pitchFamily="34" charset="0"/>
                    <a:sym typeface="Wingdings" pitchFamily="2" charset="2"/>
                  </a:rPr>
                  <a:t> optimal classification)</a:t>
                </a:r>
                <a:endParaRPr lang="en-US" dirty="0" smtClean="0">
                  <a:latin typeface="Arial" pitchFamily="34" charset="0"/>
                </a:endParaRPr>
              </a:p>
              <a:p>
                <a:pPr marL="339725" marR="0" lvl="0" indent="-339725" algn="l" defTabSz="914400" rtl="0" eaLnBrk="1" fontAlgn="base" latinLnBrk="0" hangingPunct="1">
                  <a:lnSpc>
                    <a:spcPct val="150000"/>
                  </a:lnSpc>
                  <a:spcBef>
                    <a:spcPct val="0"/>
                  </a:spcBef>
                  <a:spcAft>
                    <a:spcPct val="0"/>
                  </a:spcAft>
                  <a:buClr>
                    <a:srgbClr val="002060"/>
                  </a:buClr>
                  <a:buSzPts val="1600"/>
                  <a:buFont typeface="Wingdings" pitchFamily="2" charset="2"/>
                  <a:buChar char="q"/>
                  <a:tabLst/>
                </a:pPr>
                <a:r>
                  <a:rPr kumimoji="0" lang="en-US" sz="1800" b="0" i="0" u="none" strike="noStrike" cap="none" normalizeH="0" baseline="0" dirty="0" smtClean="0">
                    <a:ln>
                      <a:noFill/>
                    </a:ln>
                    <a:solidFill>
                      <a:schemeClr val="tx1"/>
                    </a:solidFill>
                    <a:effectLst/>
                    <a:latin typeface="Arial" pitchFamily="34" charset="0"/>
                  </a:rPr>
                  <a:t>Functional Description</a:t>
                </a:r>
                <a:r>
                  <a:rPr kumimoji="0" lang="en-US" sz="1800" b="0" i="0" u="none" strike="noStrike" cap="none" normalizeH="0" dirty="0" smtClean="0">
                    <a:ln>
                      <a:noFill/>
                    </a:ln>
                    <a:solidFill>
                      <a:schemeClr val="tx1"/>
                    </a:solidFill>
                    <a:effectLst/>
                    <a:latin typeface="Arial" pitchFamily="34" charset="0"/>
                  </a:rPr>
                  <a:t> Analysis</a:t>
                </a:r>
                <a:endParaRPr kumimoji="0" lang="en-US" sz="1800" b="0" i="0" u="none" strike="noStrike" cap="none" normalizeH="0" baseline="0" dirty="0" smtClean="0">
                  <a:ln>
                    <a:noFill/>
                  </a:ln>
                  <a:solidFill>
                    <a:schemeClr val="tx1"/>
                  </a:solidFill>
                  <a:effectLst/>
                  <a:latin typeface="Arial" pitchFamily="34" charset="0"/>
                </a:endParaRPr>
              </a:p>
            </p:txBody>
          </p:sp>
          <p:sp>
            <p:nvSpPr>
              <p:cNvPr id="358" name="Rectangle 357"/>
              <p:cNvSpPr>
                <a:spLocks noChangeArrowheads="1"/>
              </p:cNvSpPr>
              <p:nvPr/>
            </p:nvSpPr>
            <p:spPr bwMode="auto">
              <a:xfrm>
                <a:off x="9009030" y="30745343"/>
                <a:ext cx="8598102" cy="1739902"/>
              </a:xfrm>
              <a:prstGeom prst="rect">
                <a:avLst/>
              </a:prstGeom>
              <a:noFill/>
              <a:ln w="2857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ctr" anchorCtr="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359" name="Text Box 24"/>
              <p:cNvSpPr txBox="1">
                <a:spLocks noChangeArrowheads="1"/>
              </p:cNvSpPr>
              <p:nvPr/>
            </p:nvSpPr>
            <p:spPr bwMode="auto">
              <a:xfrm>
                <a:off x="9012030" y="32578903"/>
                <a:ext cx="8595353" cy="395288"/>
              </a:xfrm>
              <a:prstGeom prst="rect">
                <a:avLst/>
              </a:prstGeom>
              <a:solidFill>
                <a:srgbClr val="FF9966"/>
              </a:solidFill>
              <a:ln w="2857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fontAlgn="base">
                  <a:spcBef>
                    <a:spcPct val="0"/>
                  </a:spcBef>
                  <a:spcAft>
                    <a:spcPct val="0"/>
                  </a:spcAft>
                </a:pPr>
                <a:r>
                  <a:rPr lang="en-US" dirty="0" smtClean="0">
                    <a:solidFill>
                      <a:srgbClr val="CC0000"/>
                    </a:solidFill>
                    <a:latin typeface="Arial" pitchFamily="34" charset="0"/>
                  </a:rPr>
                  <a:t>Modern methods recent in HEP</a:t>
                </a:r>
              </a:p>
            </p:txBody>
          </p:sp>
          <p:sp>
            <p:nvSpPr>
              <p:cNvPr id="360" name="Rectangle 359"/>
              <p:cNvSpPr>
                <a:spLocks noChangeArrowheads="1"/>
              </p:cNvSpPr>
              <p:nvPr/>
            </p:nvSpPr>
            <p:spPr bwMode="auto">
              <a:xfrm>
                <a:off x="9012030" y="32958315"/>
                <a:ext cx="8601071" cy="1279525"/>
              </a:xfrm>
              <a:prstGeom prst="rect">
                <a:avLst/>
              </a:prstGeom>
              <a:solidFill>
                <a:srgbClr val="FF5050"/>
              </a:solidFill>
              <a:ln w="2857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39725" marR="0" lvl="0" indent="-339725" algn="l" defTabSz="914400" rtl="0" eaLnBrk="1" fontAlgn="base" latinLnBrk="0" hangingPunct="1">
                  <a:lnSpc>
                    <a:spcPct val="150000"/>
                  </a:lnSpc>
                  <a:spcBef>
                    <a:spcPct val="0"/>
                  </a:spcBef>
                  <a:spcAft>
                    <a:spcPct val="0"/>
                  </a:spcAft>
                  <a:buClr>
                    <a:srgbClr val="CC0000"/>
                  </a:buClr>
                  <a:buSzPts val="1600"/>
                  <a:buFont typeface="Wingdings" pitchFamily="2" charset="2"/>
                  <a:buChar char="q"/>
                  <a:tabLst/>
                </a:pPr>
                <a:r>
                  <a:rPr kumimoji="0" lang="en-US" i="0" u="none" strike="noStrike" cap="none" normalizeH="0" baseline="0" dirty="0" smtClean="0">
                    <a:ln>
                      <a:noFill/>
                    </a:ln>
                    <a:solidFill>
                      <a:schemeClr val="tx1"/>
                    </a:solidFill>
                    <a:effectLst/>
                    <a:latin typeface="Arial" pitchFamily="34" charset="0"/>
                  </a:rPr>
                  <a:t>Boosted</a:t>
                </a:r>
                <a:r>
                  <a:rPr kumimoji="0" lang="en-US" i="0" u="none" strike="noStrike" cap="none" normalizeH="0" dirty="0" smtClean="0">
                    <a:ln>
                      <a:noFill/>
                    </a:ln>
                    <a:solidFill>
                      <a:schemeClr val="tx1"/>
                    </a:solidFill>
                    <a:effectLst/>
                    <a:latin typeface="Arial" pitchFamily="34" charset="0"/>
                  </a:rPr>
                  <a:t> Decision Tree (brute force, not much tuning necessary) </a:t>
                </a:r>
              </a:p>
              <a:p>
                <a:pPr marL="339725" marR="0" lvl="0" indent="-339725" algn="l" defTabSz="914400" rtl="0" eaLnBrk="1" fontAlgn="base" latinLnBrk="0" hangingPunct="1">
                  <a:lnSpc>
                    <a:spcPct val="150000"/>
                  </a:lnSpc>
                  <a:spcBef>
                    <a:spcPct val="0"/>
                  </a:spcBef>
                  <a:spcAft>
                    <a:spcPct val="0"/>
                  </a:spcAft>
                  <a:buClr>
                    <a:srgbClr val="CC0000"/>
                  </a:buClr>
                  <a:buSzPts val="1600"/>
                  <a:buFont typeface="Wingdings" pitchFamily="2" charset="2"/>
                  <a:buChar char="q"/>
                  <a:tabLst/>
                </a:pPr>
                <a:r>
                  <a:rPr lang="en-US" baseline="0" dirty="0" smtClean="0">
                    <a:latin typeface="Arial" pitchFamily="34" charset="0"/>
                  </a:rPr>
                  <a:t>Support</a:t>
                </a:r>
                <a:r>
                  <a:rPr lang="en-US" dirty="0" smtClean="0">
                    <a:latin typeface="Arial" pitchFamily="34" charset="0"/>
                  </a:rPr>
                  <a:t> Vector Machine (one global minimum, careful tuning necessary)</a:t>
                </a:r>
              </a:p>
              <a:p>
                <a:pPr marL="339725" marR="0" lvl="0" indent="-339725" algn="l" defTabSz="914400" rtl="0" eaLnBrk="1" fontAlgn="base" latinLnBrk="0" hangingPunct="1">
                  <a:lnSpc>
                    <a:spcPct val="150000"/>
                  </a:lnSpc>
                  <a:spcBef>
                    <a:spcPct val="0"/>
                  </a:spcBef>
                  <a:spcAft>
                    <a:spcPct val="0"/>
                  </a:spcAft>
                  <a:buClr>
                    <a:srgbClr val="CC0000"/>
                  </a:buClr>
                  <a:buSzPts val="1600"/>
                  <a:buFont typeface="Wingdings" pitchFamily="2" charset="2"/>
                  <a:buChar char="q"/>
                  <a:tabLst/>
                </a:pPr>
                <a:r>
                  <a:rPr lang="en-US" dirty="0" smtClean="0">
                    <a:latin typeface="Arial" pitchFamily="34" charset="0"/>
                  </a:rPr>
                  <a:t>Learning via rule ensembles</a:t>
                </a:r>
                <a:endParaRPr kumimoji="0" lang="en-US" i="0" u="none" strike="noStrike" cap="none" normalizeH="0" baseline="0" dirty="0" smtClean="0">
                  <a:ln>
                    <a:noFill/>
                  </a:ln>
                  <a:solidFill>
                    <a:schemeClr val="tx1"/>
                  </a:solidFill>
                  <a:effectLst/>
                  <a:latin typeface="Arial" pitchFamily="34" charset="0"/>
                </a:endParaRPr>
              </a:p>
            </p:txBody>
          </p:sp>
          <p:sp>
            <p:nvSpPr>
              <p:cNvPr id="361" name="Rectangle 360"/>
              <p:cNvSpPr>
                <a:spLocks noChangeArrowheads="1"/>
              </p:cNvSpPr>
              <p:nvPr/>
            </p:nvSpPr>
            <p:spPr bwMode="auto">
              <a:xfrm>
                <a:off x="9002500" y="32561440"/>
                <a:ext cx="8623479" cy="1752600"/>
              </a:xfrm>
              <a:prstGeom prst="rect">
                <a:avLst/>
              </a:prstGeom>
              <a:noFill/>
              <a:ln w="2857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ctr"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351" name="TextBox 17"/>
              <p:cNvSpPr txBox="1"/>
              <p:nvPr/>
            </p:nvSpPr>
            <p:spPr>
              <a:xfrm rot="1372405">
                <a:off x="15449330" y="29483791"/>
                <a:ext cx="2253796" cy="923330"/>
              </a:xfrm>
              <a:prstGeom prst="rect">
                <a:avLst/>
              </a:prstGeom>
              <a:noFill/>
            </p:spPr>
            <p:txBody>
              <a:bodyPr wrap="square" lIns="0" r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solidFill>
                      <a:srgbClr val="C00000"/>
                    </a:solidFill>
                  </a:rPr>
                  <a:t>Should only be used if non-linear correlations are absent</a:t>
                </a:r>
                <a:endParaRPr lang="en-US" dirty="0">
                  <a:solidFill>
                    <a:srgbClr val="C00000"/>
                  </a:solidFill>
                </a:endParaRPr>
              </a:p>
            </p:txBody>
          </p:sp>
        </p:grpSp>
      </p:grpSp>
      <p:pic>
        <p:nvPicPr>
          <p:cNvPr id="376" name="Picture 5"/>
          <p:cNvPicPr>
            <a:picLocks noChangeAspect="1" noChangeArrowheads="1"/>
          </p:cNvPicPr>
          <p:nvPr/>
        </p:nvPicPr>
        <p:blipFill>
          <a:blip r:embed="rId12"/>
          <a:srcRect/>
          <a:stretch>
            <a:fillRect/>
          </a:stretch>
        </p:blipFill>
        <p:spPr bwMode="auto">
          <a:xfrm>
            <a:off x="21541628" y="25261383"/>
            <a:ext cx="4912701" cy="3630242"/>
          </a:xfrm>
          <a:prstGeom prst="rect">
            <a:avLst/>
          </a:prstGeom>
          <a:ln>
            <a:noFill/>
          </a:ln>
          <a:effectLst>
            <a:outerShdw blurRad="292100" dist="139700" dir="2700000" algn="tl" rotWithShape="0">
              <a:srgbClr val="333333">
                <a:alpha val="65000"/>
              </a:srgbClr>
            </a:outerShdw>
          </a:effectLst>
        </p:spPr>
      </p:pic>
      <p:pic>
        <p:nvPicPr>
          <p:cNvPr id="412" name="Picture 10" descr="mvaeffs_SVM_Gauss"/>
          <p:cNvPicPr>
            <a:picLocks noChangeAspect="1" noChangeArrowheads="1"/>
          </p:cNvPicPr>
          <p:nvPr/>
        </p:nvPicPr>
        <p:blipFill>
          <a:blip r:embed="rId13" cstate="print"/>
          <a:srcRect/>
          <a:stretch>
            <a:fillRect/>
          </a:stretch>
        </p:blipFill>
        <p:spPr bwMode="auto">
          <a:xfrm>
            <a:off x="6934200" y="29775150"/>
            <a:ext cx="4229203" cy="3121554"/>
          </a:xfrm>
          <a:prstGeom prst="rect">
            <a:avLst/>
          </a:prstGeom>
          <a:ln>
            <a:noFill/>
          </a:ln>
          <a:effectLst>
            <a:outerShdw blurRad="292100" dist="139700" dir="2700000" algn="tl" rotWithShape="0">
              <a:srgbClr val="333333">
                <a:alpha val="65000"/>
              </a:srgbClr>
            </a:outerShdw>
          </a:effectLst>
        </p:spPr>
      </p:pic>
      <p:graphicFrame>
        <p:nvGraphicFramePr>
          <p:cNvPr id="414" name="Group 4"/>
          <p:cNvGraphicFramePr>
            <a:graphicFrameLocks noGrp="1"/>
          </p:cNvGraphicFramePr>
          <p:nvPr/>
        </p:nvGraphicFramePr>
        <p:xfrm>
          <a:off x="19831050" y="36347400"/>
          <a:ext cx="9448800" cy="6267452"/>
        </p:xfrm>
        <a:graphic>
          <a:graphicData uri="http://schemas.openxmlformats.org/drawingml/2006/table">
            <a:tbl>
              <a:tblPr/>
              <a:tblGrid>
                <a:gridCol w="825968"/>
                <a:gridCol w="1229662"/>
                <a:gridCol w="842858"/>
                <a:gridCol w="824279"/>
                <a:gridCol w="880019"/>
                <a:gridCol w="950960"/>
                <a:gridCol w="805699"/>
                <a:gridCol w="731378"/>
                <a:gridCol w="734757"/>
                <a:gridCol w="962784"/>
                <a:gridCol w="660436"/>
              </a:tblGrid>
              <a:tr h="513189">
                <a:tc rowSpan="2"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rPr>
                        <a:t>Criteria</a:t>
                      </a:r>
                      <a:r>
                        <a:rPr kumimoji="0" lang="en-US" sz="1400" b="1" i="0" u="none" strike="noStrike" cap="none" normalizeH="0" baseline="0" dirty="0" smtClean="0">
                          <a:ln>
                            <a:noFill/>
                          </a:ln>
                          <a:solidFill>
                            <a:schemeClr val="tx1"/>
                          </a:solidFill>
                          <a:effectLst/>
                          <a:latin typeface="Times New Roman" pitchFamily="18" charset="0"/>
                          <a:cs typeface="Arial" charset="0"/>
                          <a:sym typeface="Symbol" pitchFamily="18" charset="2"/>
                        </a:rPr>
                        <a:t> </a:t>
                      </a:r>
                      <a:endParaRPr kumimoji="0" lang="en-US" sz="1400" b="1" i="0" u="none" strike="noStrike" cap="none" normalizeH="0" baseline="0" dirty="0" smtClean="0">
                        <a:ln>
                          <a:noFill/>
                        </a:ln>
                        <a:solidFill>
                          <a:schemeClr val="tx1"/>
                        </a:solidFill>
                        <a:effectLst/>
                        <a:latin typeface="Arial" charset="0"/>
                        <a:sym typeface="Symbol" pitchFamily="18" charset="2"/>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tint val="55686"/>
                            <a:invGamma/>
                          </a:schemeClr>
                        </a:gs>
                        <a:gs pos="100000">
                          <a:schemeClr val="hlink"/>
                        </a:gs>
                      </a:gsLst>
                      <a:lin ang="5400000" scaled="1"/>
                    </a:gradFill>
                  </a:tcPr>
                </a:tc>
                <a:tc rowSpan="2" hMerge="1">
                  <a:txBody>
                    <a:bodyPr/>
                    <a:lstStyle/>
                    <a:p>
                      <a:endParaRPr lang="en-US"/>
                    </a:p>
                  </a:txBody>
                  <a:tcPr/>
                </a:tc>
                <a:tc gridSpan="9">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rPr>
                        <a:t>Classifiers</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tint val="55686"/>
                            <a:invGamma/>
                          </a:schemeClr>
                        </a:gs>
                        <a:gs pos="100000">
                          <a:schemeClr val="hlink"/>
                        </a:gs>
                      </a:gsLst>
                      <a:lin ang="5400000" scaled="1"/>
                    </a:gra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25239">
                <a:tc gridSpan="2" vMerge="1">
                  <a:txBody>
                    <a:bodyPr/>
                    <a:lstStyle/>
                    <a:p>
                      <a:endParaRPr lang="en-US"/>
                    </a:p>
                  </a:txBody>
                  <a:tcPr/>
                </a:tc>
                <a:tc hMerge="1"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Cuts</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tint val="55686"/>
                            <a:invGamma/>
                          </a:schemeClr>
                        </a:gs>
                        <a:gs pos="100000">
                          <a:schemeClr val="hlink"/>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Arial" charset="0"/>
                        </a:rPr>
                        <a:t>Likeli</a:t>
                      </a:r>
                      <a:r>
                        <a:rPr kumimoji="0" lang="en-US" sz="1400" b="1" i="0" u="none" strike="noStrike" cap="none" normalizeH="0" baseline="0" dirty="0" smtClean="0">
                          <a:ln>
                            <a:noFill/>
                          </a:ln>
                          <a:solidFill>
                            <a:schemeClr val="tx1"/>
                          </a:solidFill>
                          <a:effectLst/>
                          <a:latin typeface="Arial" charset="0"/>
                        </a:rPr>
                        <a:t>-hood</a:t>
                      </a:r>
                    </a:p>
                  </a:txBody>
                  <a:tcPr marL="90000" marR="90000" marT="46800" marB="4680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tint val="55686"/>
                            <a:invGamma/>
                          </a:schemeClr>
                        </a:gs>
                        <a:gs pos="100000">
                          <a:schemeClr val="hlink"/>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PDERS/ k-NN</a:t>
                      </a:r>
                    </a:p>
                  </a:txBody>
                  <a:tcPr marL="90000" marR="90000" marT="46800" marB="4680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tint val="55686"/>
                            <a:invGamma/>
                          </a:schemeClr>
                        </a:gs>
                        <a:gs pos="100000">
                          <a:schemeClr val="hlink"/>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H-Matrix</a:t>
                      </a:r>
                      <a:endParaRPr kumimoji="0" lang="en-US" sz="1400" b="1" i="0" u="none" strike="noStrike" cap="none" normalizeH="0" baseline="0" dirty="0" smtClean="0">
                        <a:ln>
                          <a:noFill/>
                        </a:ln>
                        <a:solidFill>
                          <a:schemeClr val="tx1"/>
                        </a:solidFill>
                        <a:effectLst/>
                        <a:latin typeface="Arial" charset="0"/>
                        <a:sym typeface="Symbol" pitchFamily="18" charset="2"/>
                      </a:endParaRPr>
                    </a:p>
                  </a:txBody>
                  <a:tcPr marL="90000" marR="90000" marT="46800" marB="4680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tint val="55686"/>
                            <a:invGamma/>
                          </a:schemeClr>
                        </a:gs>
                        <a:gs pos="100000">
                          <a:schemeClr val="hlink"/>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Fisher</a:t>
                      </a:r>
                    </a:p>
                  </a:txBody>
                  <a:tcPr marL="90000" marR="90000" marT="46800" marB="4680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tint val="55686"/>
                            <a:invGamma/>
                          </a:schemeClr>
                        </a:gs>
                        <a:gs pos="100000">
                          <a:schemeClr val="hlink"/>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sym typeface="Symbol" pitchFamily="18" charset="2"/>
                        </a:rPr>
                        <a:t>MLP</a:t>
                      </a:r>
                    </a:p>
                  </a:txBody>
                  <a:tcPr marL="90000" marR="90000" marT="46800" marB="4680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tint val="55686"/>
                            <a:invGamma/>
                          </a:schemeClr>
                        </a:gs>
                        <a:gs pos="100000">
                          <a:schemeClr val="hlink"/>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sym typeface="Symbol" pitchFamily="18" charset="2"/>
                        </a:rPr>
                        <a:t>BDT</a:t>
                      </a:r>
                    </a:p>
                  </a:txBody>
                  <a:tcPr marL="90000" marR="90000" marT="46800" marB="4680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tint val="55686"/>
                            <a:invGamma/>
                          </a:schemeClr>
                        </a:gs>
                        <a:gs pos="100000">
                          <a:schemeClr val="hlink"/>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Arial" charset="0"/>
                          <a:sym typeface="Symbol" pitchFamily="18" charset="2"/>
                        </a:rPr>
                        <a:t>RuleFit</a:t>
                      </a:r>
                      <a:endParaRPr kumimoji="0" lang="en-US" sz="1400" b="1" i="0" u="none" strike="noStrike" cap="none" normalizeH="0" baseline="0" dirty="0" smtClean="0">
                        <a:ln>
                          <a:noFill/>
                        </a:ln>
                        <a:solidFill>
                          <a:schemeClr val="tx1"/>
                        </a:solidFill>
                        <a:effectLst/>
                        <a:latin typeface="Arial" charset="0"/>
                        <a:sym typeface="Symbol" pitchFamily="18" charset="2"/>
                      </a:endParaRPr>
                    </a:p>
                  </a:txBody>
                  <a:tcPr marL="90000" marR="90000" marT="46800" marB="4680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tint val="55686"/>
                            <a:invGamma/>
                          </a:schemeClr>
                        </a:gs>
                        <a:gs pos="100000">
                          <a:schemeClr val="hlink"/>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sym typeface="Symbol" pitchFamily="18" charset="2"/>
                        </a:rPr>
                        <a:t>SVM</a:t>
                      </a:r>
                    </a:p>
                  </a:txBody>
                  <a:tcPr marL="90000" marR="90000" marT="46800" marB="4680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tint val="55686"/>
                            <a:invGamma/>
                          </a:schemeClr>
                        </a:gs>
                        <a:gs pos="100000">
                          <a:schemeClr val="hlink"/>
                        </a:gs>
                      </a:gsLst>
                      <a:lin ang="5400000" scaled="1"/>
                    </a:gradFill>
                  </a:tcPr>
                </a:tc>
              </a:tr>
              <a:tr h="616128">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Arial" charset="0"/>
                        </a:rPr>
                        <a:t>Perfor-mance</a:t>
                      </a:r>
                      <a:endParaRPr kumimoji="0" lang="en-US" sz="1400" b="0" i="0" u="none" strike="noStrike" cap="none" normalizeH="0" baseline="0" dirty="0" smtClean="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gradFill rotWithShape="0">
                      <a:gsLst>
                        <a:gs pos="0">
                          <a:srgbClr val="66CCFF">
                            <a:gamma/>
                            <a:tint val="28627"/>
                            <a:invGamma/>
                          </a:srgbClr>
                        </a:gs>
                        <a:gs pos="100000">
                          <a:srgbClr val="66CCFF"/>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no / linear correlations</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gradFill rotWithShape="0">
                      <a:gsLst>
                        <a:gs pos="0">
                          <a:srgbClr val="66CCFF">
                            <a:gamma/>
                            <a:tint val="28627"/>
                            <a:invGamma/>
                          </a:srgbClr>
                        </a:gs>
                        <a:gs pos="100000">
                          <a:srgbClr val="66CCFF"/>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Arial" charset="0"/>
                          <a:cs typeface="Arial" charset="0"/>
                          <a:sym typeface="Wingdings" pitchFamily="2" charset="2"/>
                        </a:rPr>
                        <a:t></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gradFill rotWithShape="0">
                      <a:gsLst>
                        <a:gs pos="0">
                          <a:srgbClr val="66CCFF">
                            <a:gamma/>
                            <a:tint val="28627"/>
                            <a:invGamma/>
                          </a:srgbClr>
                        </a:gs>
                        <a:gs pos="100000">
                          <a:srgbClr val="66CCFF"/>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B000"/>
                          </a:solidFill>
                          <a:effectLst/>
                          <a:latin typeface="Arial" charset="0"/>
                          <a:cs typeface="Arial" charset="0"/>
                          <a:sym typeface="Wingdings" pitchFamily="2" charset="2"/>
                        </a:rPr>
                        <a:t></a:t>
                      </a:r>
                      <a:endParaRPr kumimoji="0" lang="fr-FR" sz="2800" b="1" i="0" u="none" strike="noStrike" cap="none" normalizeH="0" baseline="0" smtClean="0">
                        <a:ln>
                          <a:noFill/>
                        </a:ln>
                        <a:solidFill>
                          <a:srgbClr val="00B000"/>
                        </a:solidFill>
                        <a:effectLst/>
                        <a:latin typeface="Arial" charset="0"/>
                        <a:cs typeface="Arial" charset="0"/>
                        <a:sym typeface="Wingdings" pitchFamily="2" charset="2"/>
                      </a:endParaRPr>
                    </a:p>
                  </a:txBody>
                  <a:tcPr marL="90000" marR="90000" marT="46800" marB="46800"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gradFill rotWithShape="0">
                      <a:gsLst>
                        <a:gs pos="0">
                          <a:srgbClr val="66CCFF">
                            <a:gamma/>
                            <a:tint val="28627"/>
                            <a:invGamma/>
                          </a:srgbClr>
                        </a:gs>
                        <a:gs pos="100000">
                          <a:srgbClr val="66CCFF"/>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B000"/>
                          </a:solidFill>
                          <a:effectLst/>
                          <a:latin typeface="Arial" charset="0"/>
                          <a:cs typeface="Arial" charset="0"/>
                          <a:sym typeface="Wingdings" pitchFamily="2" charset="2"/>
                        </a:rPr>
                        <a:t></a:t>
                      </a:r>
                    </a:p>
                  </a:txBody>
                  <a:tcPr marL="90000" marR="90000" marT="46800" marB="46800"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gradFill rotWithShape="0">
                      <a:gsLst>
                        <a:gs pos="0">
                          <a:srgbClr val="66CCFF">
                            <a:gamma/>
                            <a:tint val="28627"/>
                            <a:invGamma/>
                          </a:srgbClr>
                        </a:gs>
                        <a:gs pos="100000">
                          <a:srgbClr val="66CCFF"/>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Arial" charset="0"/>
                          <a:cs typeface="Arial" charset="0"/>
                          <a:sym typeface="Wingdings" pitchFamily="2" charset="2"/>
                        </a:rPr>
                        <a:t></a:t>
                      </a:r>
                      <a:endParaRPr kumimoji="0" lang="fr-FR" sz="2800" b="1" i="0" u="none" strike="noStrike" cap="none" normalizeH="0" baseline="0" smtClean="0">
                        <a:ln>
                          <a:noFill/>
                        </a:ln>
                        <a:solidFill>
                          <a:srgbClr val="0000FF"/>
                        </a:solidFill>
                        <a:effectLst/>
                        <a:latin typeface="Arial" charset="0"/>
                        <a:cs typeface="Arial" charset="0"/>
                        <a:sym typeface="Wingdings" pitchFamily="2" charset="2"/>
                      </a:endParaRPr>
                    </a:p>
                  </a:txBody>
                  <a:tcPr marL="90000" marR="90000" marT="46800" marB="46800"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gradFill rotWithShape="0">
                      <a:gsLst>
                        <a:gs pos="0">
                          <a:srgbClr val="66CCFF">
                            <a:gamma/>
                            <a:tint val="28627"/>
                            <a:invGamma/>
                          </a:srgbClr>
                        </a:gs>
                        <a:gs pos="100000">
                          <a:srgbClr val="66CCFF"/>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B000"/>
                          </a:solidFill>
                          <a:effectLst/>
                          <a:latin typeface="Arial" charset="0"/>
                          <a:cs typeface="Arial" charset="0"/>
                          <a:sym typeface="Wingdings" pitchFamily="2" charset="2"/>
                        </a:rPr>
                        <a:t></a:t>
                      </a:r>
                      <a:endParaRPr kumimoji="0" lang="en-GB" sz="2800" b="1" i="0" u="none" strike="noStrike" cap="none" normalizeH="0" baseline="0" smtClean="0">
                        <a:ln>
                          <a:noFill/>
                        </a:ln>
                        <a:solidFill>
                          <a:srgbClr val="00B000"/>
                        </a:solidFill>
                        <a:effectLst/>
                        <a:latin typeface="Arial" charset="0"/>
                        <a:cs typeface="Arial" charset="0"/>
                        <a:sym typeface="Wingdings" pitchFamily="2" charset="2"/>
                      </a:endParaRPr>
                    </a:p>
                  </a:txBody>
                  <a:tcPr marL="90000" marR="90000" marT="46800" marB="46800"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gradFill rotWithShape="0">
                      <a:gsLst>
                        <a:gs pos="0">
                          <a:srgbClr val="66CCFF">
                            <a:gamma/>
                            <a:tint val="28627"/>
                            <a:invGamma/>
                          </a:srgbClr>
                        </a:gs>
                        <a:gs pos="100000">
                          <a:srgbClr val="66CCFF"/>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B000"/>
                          </a:solidFill>
                          <a:effectLst/>
                          <a:latin typeface="Arial" charset="0"/>
                          <a:cs typeface="Arial" charset="0"/>
                          <a:sym typeface="Wingdings" pitchFamily="2" charset="2"/>
                        </a:rPr>
                        <a:t></a:t>
                      </a:r>
                      <a:endParaRPr kumimoji="0" lang="en-GB" sz="2800" b="1" i="0" u="none" strike="noStrike" cap="none" normalizeH="0" baseline="0" smtClean="0">
                        <a:ln>
                          <a:noFill/>
                        </a:ln>
                        <a:solidFill>
                          <a:srgbClr val="00B000"/>
                        </a:solidFill>
                        <a:effectLst/>
                        <a:latin typeface="Arial" charset="0"/>
                        <a:cs typeface="Arial" charset="0"/>
                        <a:sym typeface="Wingdings" pitchFamily="2" charset="2"/>
                      </a:endParaRPr>
                    </a:p>
                  </a:txBody>
                  <a:tcPr marL="90000" marR="90000" marT="46800" marB="46800"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gradFill rotWithShape="0">
                      <a:gsLst>
                        <a:gs pos="0">
                          <a:srgbClr val="66CCFF">
                            <a:gamma/>
                            <a:tint val="28627"/>
                            <a:invGamma/>
                          </a:srgbClr>
                        </a:gs>
                        <a:gs pos="100000">
                          <a:srgbClr val="66CCFF"/>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Arial" charset="0"/>
                          <a:cs typeface="Arial" charset="0"/>
                          <a:sym typeface="Wingdings" pitchFamily="2" charset="2"/>
                        </a:rPr>
                        <a:t></a:t>
                      </a:r>
                      <a:endParaRPr kumimoji="0" lang="fr-FR" sz="2800" b="1" i="0" u="none" strike="noStrike" cap="none" normalizeH="0" baseline="0" smtClean="0">
                        <a:ln>
                          <a:noFill/>
                        </a:ln>
                        <a:solidFill>
                          <a:srgbClr val="0000FF"/>
                        </a:solidFill>
                        <a:effectLst/>
                        <a:latin typeface="Arial" charset="0"/>
                        <a:cs typeface="Arial" charset="0"/>
                        <a:sym typeface="Wingdings" pitchFamily="2" charset="2"/>
                      </a:endParaRPr>
                    </a:p>
                  </a:txBody>
                  <a:tcPr marL="90000" marR="90000" marT="46800" marB="46800"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gradFill rotWithShape="0">
                      <a:gsLst>
                        <a:gs pos="0">
                          <a:srgbClr val="66CCFF">
                            <a:gamma/>
                            <a:tint val="28627"/>
                            <a:invGamma/>
                          </a:srgbClr>
                        </a:gs>
                        <a:gs pos="100000">
                          <a:srgbClr val="66CCFF"/>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B000"/>
                          </a:solidFill>
                          <a:effectLst/>
                          <a:latin typeface="Arial" charset="0"/>
                          <a:cs typeface="Arial" charset="0"/>
                          <a:sym typeface="Wingdings" pitchFamily="2" charset="2"/>
                        </a:rPr>
                        <a:t></a:t>
                      </a:r>
                      <a:endParaRPr kumimoji="0" lang="fr-FR" sz="2800" b="1" i="0" u="none" strike="noStrike" cap="none" normalizeH="0" baseline="0" smtClean="0">
                        <a:ln>
                          <a:noFill/>
                        </a:ln>
                        <a:solidFill>
                          <a:srgbClr val="00B000"/>
                        </a:solidFill>
                        <a:effectLst/>
                        <a:latin typeface="Arial" charset="0"/>
                        <a:cs typeface="Arial" charset="0"/>
                        <a:sym typeface="Wingdings" pitchFamily="2" charset="2"/>
                      </a:endParaRPr>
                    </a:p>
                  </a:txBody>
                  <a:tcPr marL="90000" marR="90000" marT="46800" marB="46800"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gradFill rotWithShape="0">
                      <a:gsLst>
                        <a:gs pos="0">
                          <a:srgbClr val="66CCFF">
                            <a:gamma/>
                            <a:tint val="28627"/>
                            <a:invGamma/>
                          </a:srgbClr>
                        </a:gs>
                        <a:gs pos="100000">
                          <a:srgbClr val="66CCFF"/>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B000"/>
                          </a:solidFill>
                          <a:effectLst/>
                          <a:latin typeface="Arial" charset="0"/>
                          <a:cs typeface="Arial" charset="0"/>
                          <a:sym typeface="Wingdings" pitchFamily="2" charset="2"/>
                        </a:rPr>
                        <a:t></a:t>
                      </a:r>
                      <a:endParaRPr kumimoji="0" lang="fr-FR" sz="2800" b="1" i="0" u="none" strike="noStrike" cap="none" normalizeH="0" baseline="0" smtClean="0">
                        <a:ln>
                          <a:noFill/>
                        </a:ln>
                        <a:solidFill>
                          <a:srgbClr val="00B000"/>
                        </a:solidFill>
                        <a:effectLst/>
                        <a:latin typeface="Arial" charset="0"/>
                        <a:cs typeface="Arial" charset="0"/>
                        <a:sym typeface="Wingdings" pitchFamily="2" charset="2"/>
                      </a:endParaRPr>
                    </a:p>
                  </a:txBody>
                  <a:tcPr marL="90000" marR="90000" marT="46800" marB="4680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gradFill rotWithShape="0">
                      <a:gsLst>
                        <a:gs pos="0">
                          <a:srgbClr val="66CCFF">
                            <a:gamma/>
                            <a:tint val="28627"/>
                            <a:invGamma/>
                          </a:srgbClr>
                        </a:gs>
                        <a:gs pos="100000">
                          <a:srgbClr val="66CCFF"/>
                        </a:gs>
                      </a:gsLst>
                      <a:lin ang="5400000" scaled="1"/>
                    </a:gradFill>
                  </a:tcPr>
                </a:tc>
              </a:tr>
              <a:tr h="616128">
                <a:tc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nonlinear correlations</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gradFill rotWithShape="0">
                      <a:gsLst>
                        <a:gs pos="0">
                          <a:srgbClr val="66CCFF">
                            <a:gamma/>
                            <a:tint val="28627"/>
                            <a:invGamma/>
                          </a:srgbClr>
                        </a:gs>
                        <a:gs pos="100000">
                          <a:srgbClr val="66CCFF"/>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Arial" charset="0"/>
                          <a:cs typeface="Arial" charset="0"/>
                          <a:sym typeface="Wingdings" pitchFamily="2" charset="2"/>
                        </a:rPr>
                        <a:t></a:t>
                      </a:r>
                      <a:endParaRPr kumimoji="0" lang="fr-FR" sz="2800" b="1" i="0" u="none" strike="noStrike" cap="none" normalizeH="0" baseline="0" smtClean="0">
                        <a:ln>
                          <a:noFill/>
                        </a:ln>
                        <a:solidFill>
                          <a:srgbClr val="0000FF"/>
                        </a:solidFill>
                        <a:effectLst/>
                        <a:latin typeface="Arial" charset="0"/>
                        <a:cs typeface="Arial" charset="0"/>
                        <a:sym typeface="Wingdings" pitchFamily="2" charset="2"/>
                      </a:endParaRP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gradFill rotWithShape="0">
                      <a:gsLst>
                        <a:gs pos="0">
                          <a:srgbClr val="66CCFF">
                            <a:gamma/>
                            <a:tint val="28627"/>
                            <a:invGamma/>
                          </a:srgbClr>
                        </a:gs>
                        <a:gs pos="100000">
                          <a:srgbClr val="66CCFF"/>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FF0000"/>
                          </a:solidFill>
                          <a:effectLst/>
                          <a:latin typeface="Arial" charset="0"/>
                          <a:cs typeface="Arial" charset="0"/>
                          <a:sym typeface="Wingdings" pitchFamily="2" charset="2"/>
                        </a:rPr>
                        <a:t></a:t>
                      </a:r>
                      <a:endParaRPr kumimoji="0" lang="fr-FR" sz="2800" b="1" i="0" u="none" strike="noStrike" cap="none" normalizeH="0" baseline="0" smtClean="0">
                        <a:ln>
                          <a:noFill/>
                        </a:ln>
                        <a:solidFill>
                          <a:srgbClr val="FF0000"/>
                        </a:solidFill>
                        <a:effectLst/>
                        <a:latin typeface="Arial" charset="0"/>
                        <a:cs typeface="Arial" charset="0"/>
                        <a:sym typeface="Wingdings" pitchFamily="2" charset="2"/>
                      </a:endParaRPr>
                    </a:p>
                  </a:txBody>
                  <a:tcPr marL="90000" marR="90000" marT="46800" marB="46800" anchor="ctr" horzOverflow="overflow">
                    <a:lnL>
                      <a:noFill/>
                    </a:lnL>
                    <a:lnR>
                      <a:noFill/>
                    </a:lnR>
                    <a:lnT>
                      <a:noFill/>
                    </a:lnT>
                    <a:lnB>
                      <a:noFill/>
                    </a:lnB>
                    <a:lnTlToBr>
                      <a:noFill/>
                    </a:lnTlToBr>
                    <a:lnBlToTr>
                      <a:noFill/>
                    </a:lnBlToTr>
                    <a:gradFill rotWithShape="0">
                      <a:gsLst>
                        <a:gs pos="0">
                          <a:srgbClr val="66CCFF">
                            <a:gamma/>
                            <a:tint val="28627"/>
                            <a:invGamma/>
                          </a:srgbClr>
                        </a:gs>
                        <a:gs pos="100000">
                          <a:srgbClr val="66CCFF"/>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B000"/>
                          </a:solidFill>
                          <a:effectLst/>
                          <a:latin typeface="Arial" charset="0"/>
                          <a:cs typeface="Arial" charset="0"/>
                          <a:sym typeface="Wingdings" pitchFamily="2" charset="2"/>
                        </a:rPr>
                        <a:t></a:t>
                      </a:r>
                    </a:p>
                  </a:txBody>
                  <a:tcPr marL="90000" marR="90000" marT="46800" marB="46800" anchor="ctr" horzOverflow="overflow">
                    <a:lnL>
                      <a:noFill/>
                    </a:lnL>
                    <a:lnR>
                      <a:noFill/>
                    </a:lnR>
                    <a:lnT>
                      <a:noFill/>
                    </a:lnT>
                    <a:lnB>
                      <a:noFill/>
                    </a:lnB>
                    <a:lnTlToBr>
                      <a:noFill/>
                    </a:lnTlToBr>
                    <a:lnBlToTr>
                      <a:noFill/>
                    </a:lnBlToTr>
                    <a:gradFill rotWithShape="0">
                      <a:gsLst>
                        <a:gs pos="0">
                          <a:srgbClr val="66CCFF">
                            <a:gamma/>
                            <a:tint val="28627"/>
                            <a:invGamma/>
                          </a:srgbClr>
                        </a:gs>
                        <a:gs pos="100000">
                          <a:srgbClr val="66CCFF"/>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FF0000"/>
                          </a:solidFill>
                          <a:effectLst/>
                          <a:latin typeface="Arial" charset="0"/>
                          <a:cs typeface="Arial" charset="0"/>
                          <a:sym typeface="Wingdings" pitchFamily="2" charset="2"/>
                        </a:rPr>
                        <a:t></a:t>
                      </a:r>
                      <a:endParaRPr kumimoji="0" lang="en-GB" sz="2800" b="1" i="0" u="none" strike="noStrike" cap="none" normalizeH="0" baseline="0" smtClean="0">
                        <a:ln>
                          <a:noFill/>
                        </a:ln>
                        <a:solidFill>
                          <a:srgbClr val="FF0000"/>
                        </a:solidFill>
                        <a:effectLst/>
                        <a:latin typeface="Arial" charset="0"/>
                        <a:cs typeface="Arial" charset="0"/>
                        <a:sym typeface="Wingdings" pitchFamily="2" charset="2"/>
                      </a:endParaRPr>
                    </a:p>
                  </a:txBody>
                  <a:tcPr marL="90000" marR="90000" marT="46800" marB="46800" anchor="ctr" horzOverflow="overflow">
                    <a:lnL>
                      <a:noFill/>
                    </a:lnL>
                    <a:lnR>
                      <a:noFill/>
                    </a:lnR>
                    <a:lnT>
                      <a:noFill/>
                    </a:lnT>
                    <a:lnB>
                      <a:noFill/>
                    </a:lnB>
                    <a:lnTlToBr>
                      <a:noFill/>
                    </a:lnTlToBr>
                    <a:lnBlToTr>
                      <a:noFill/>
                    </a:lnBlToTr>
                    <a:gradFill rotWithShape="0">
                      <a:gsLst>
                        <a:gs pos="0">
                          <a:srgbClr val="66CCFF">
                            <a:gamma/>
                            <a:tint val="28627"/>
                            <a:invGamma/>
                          </a:srgbClr>
                        </a:gs>
                        <a:gs pos="100000">
                          <a:srgbClr val="66CCFF"/>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FF0000"/>
                          </a:solidFill>
                          <a:effectLst/>
                          <a:latin typeface="Arial" charset="0"/>
                          <a:cs typeface="Arial" charset="0"/>
                          <a:sym typeface="Wingdings" pitchFamily="2" charset="2"/>
                        </a:rPr>
                        <a:t></a:t>
                      </a:r>
                      <a:endParaRPr kumimoji="0" lang="en-GB" sz="2800" b="1" i="0" u="none" strike="noStrike" cap="none" normalizeH="0" baseline="0" smtClean="0">
                        <a:ln>
                          <a:noFill/>
                        </a:ln>
                        <a:solidFill>
                          <a:srgbClr val="FF0000"/>
                        </a:solidFill>
                        <a:effectLst/>
                        <a:latin typeface="Arial" charset="0"/>
                        <a:cs typeface="Arial" charset="0"/>
                        <a:sym typeface="Wingdings" pitchFamily="2" charset="2"/>
                      </a:endParaRPr>
                    </a:p>
                  </a:txBody>
                  <a:tcPr marL="90000" marR="90000" marT="46800" marB="46800" anchor="ctr" horzOverflow="overflow">
                    <a:lnL>
                      <a:noFill/>
                    </a:lnL>
                    <a:lnR>
                      <a:noFill/>
                    </a:lnR>
                    <a:lnT>
                      <a:noFill/>
                    </a:lnT>
                    <a:lnB>
                      <a:noFill/>
                    </a:lnB>
                    <a:lnTlToBr>
                      <a:noFill/>
                    </a:lnTlToBr>
                    <a:lnBlToTr>
                      <a:noFill/>
                    </a:lnBlToTr>
                    <a:gradFill rotWithShape="0">
                      <a:gsLst>
                        <a:gs pos="0">
                          <a:srgbClr val="66CCFF">
                            <a:gamma/>
                            <a:tint val="28627"/>
                            <a:invGamma/>
                          </a:srgbClr>
                        </a:gs>
                        <a:gs pos="100000">
                          <a:srgbClr val="66CCFF"/>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B000"/>
                          </a:solidFill>
                          <a:effectLst/>
                          <a:latin typeface="Arial" charset="0"/>
                          <a:cs typeface="Arial" charset="0"/>
                          <a:sym typeface="Wingdings" pitchFamily="2" charset="2"/>
                        </a:rPr>
                        <a:t></a:t>
                      </a:r>
                      <a:endParaRPr kumimoji="0" lang="en-GB" sz="2800" b="1" i="0" u="none" strike="noStrike" cap="none" normalizeH="0" baseline="0" smtClean="0">
                        <a:ln>
                          <a:noFill/>
                        </a:ln>
                        <a:solidFill>
                          <a:srgbClr val="00B000"/>
                        </a:solidFill>
                        <a:effectLst/>
                        <a:latin typeface="Arial" charset="0"/>
                        <a:cs typeface="Arial" charset="0"/>
                        <a:sym typeface="Wingdings" pitchFamily="2" charset="2"/>
                      </a:endParaRPr>
                    </a:p>
                  </a:txBody>
                  <a:tcPr marL="90000" marR="90000" marT="46800" marB="46800" anchor="ctr" horzOverflow="overflow">
                    <a:lnL>
                      <a:noFill/>
                    </a:lnL>
                    <a:lnR>
                      <a:noFill/>
                    </a:lnR>
                    <a:lnT>
                      <a:noFill/>
                    </a:lnT>
                    <a:lnB>
                      <a:noFill/>
                    </a:lnB>
                    <a:lnTlToBr>
                      <a:noFill/>
                    </a:lnTlToBr>
                    <a:lnBlToTr>
                      <a:noFill/>
                    </a:lnBlToTr>
                    <a:gradFill rotWithShape="0">
                      <a:gsLst>
                        <a:gs pos="0">
                          <a:srgbClr val="66CCFF">
                            <a:gamma/>
                            <a:tint val="28627"/>
                            <a:invGamma/>
                          </a:srgbClr>
                        </a:gs>
                        <a:gs pos="100000">
                          <a:srgbClr val="66CCFF"/>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B000"/>
                          </a:solidFill>
                          <a:effectLst/>
                          <a:latin typeface="Arial" charset="0"/>
                          <a:cs typeface="Arial" charset="0"/>
                          <a:sym typeface="Wingdings" pitchFamily="2" charset="2"/>
                        </a:rPr>
                        <a:t></a:t>
                      </a:r>
                      <a:endParaRPr kumimoji="0" lang="en-GB" sz="2800" b="1" i="0" u="none" strike="noStrike" cap="none" normalizeH="0" baseline="0" smtClean="0">
                        <a:ln>
                          <a:noFill/>
                        </a:ln>
                        <a:solidFill>
                          <a:srgbClr val="00B000"/>
                        </a:solidFill>
                        <a:effectLst/>
                        <a:latin typeface="Arial" charset="0"/>
                        <a:cs typeface="Arial" charset="0"/>
                        <a:sym typeface="Wingdings" pitchFamily="2" charset="2"/>
                      </a:endParaRPr>
                    </a:p>
                  </a:txBody>
                  <a:tcPr marL="90000" marR="90000" marT="46800" marB="46800" anchor="ctr" horzOverflow="overflow">
                    <a:lnL>
                      <a:noFill/>
                    </a:lnL>
                    <a:lnR>
                      <a:noFill/>
                    </a:lnR>
                    <a:lnT>
                      <a:noFill/>
                    </a:lnT>
                    <a:lnB>
                      <a:noFill/>
                    </a:lnB>
                    <a:lnTlToBr>
                      <a:noFill/>
                    </a:lnTlToBr>
                    <a:lnBlToTr>
                      <a:noFill/>
                    </a:lnBlToTr>
                    <a:gradFill rotWithShape="0">
                      <a:gsLst>
                        <a:gs pos="0">
                          <a:srgbClr val="66CCFF">
                            <a:gamma/>
                            <a:tint val="28627"/>
                            <a:invGamma/>
                          </a:srgbClr>
                        </a:gs>
                        <a:gs pos="100000">
                          <a:srgbClr val="66CCFF"/>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Arial" charset="0"/>
                          <a:cs typeface="Arial" charset="0"/>
                          <a:sym typeface="Wingdings" pitchFamily="2" charset="2"/>
                        </a:rPr>
                        <a:t></a:t>
                      </a:r>
                      <a:endParaRPr kumimoji="0" lang="fr-FR" sz="2800" b="1" i="0" u="none" strike="noStrike" cap="none" normalizeH="0" baseline="0" smtClean="0">
                        <a:ln>
                          <a:noFill/>
                        </a:ln>
                        <a:solidFill>
                          <a:srgbClr val="0000FF"/>
                        </a:solidFill>
                        <a:effectLst/>
                        <a:latin typeface="Arial" charset="0"/>
                        <a:cs typeface="Arial" charset="0"/>
                        <a:sym typeface="Wingdings" pitchFamily="2" charset="2"/>
                      </a:endParaRPr>
                    </a:p>
                  </a:txBody>
                  <a:tcPr marL="90000" marR="90000" marT="46800" marB="46800" anchor="ctr" horzOverflow="overflow">
                    <a:lnL>
                      <a:noFill/>
                    </a:lnL>
                    <a:lnR>
                      <a:noFill/>
                    </a:lnR>
                    <a:lnT>
                      <a:noFill/>
                    </a:lnT>
                    <a:lnB>
                      <a:noFill/>
                    </a:lnB>
                    <a:lnTlToBr>
                      <a:noFill/>
                    </a:lnTlToBr>
                    <a:lnBlToTr>
                      <a:noFill/>
                    </a:lnBlToTr>
                    <a:gradFill rotWithShape="0">
                      <a:gsLst>
                        <a:gs pos="0">
                          <a:srgbClr val="66CCFF">
                            <a:gamma/>
                            <a:tint val="28627"/>
                            <a:invGamma/>
                          </a:srgbClr>
                        </a:gs>
                        <a:gs pos="100000">
                          <a:srgbClr val="66CCFF"/>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B000"/>
                          </a:solidFill>
                          <a:effectLst/>
                          <a:latin typeface="Arial" charset="0"/>
                          <a:cs typeface="Arial" charset="0"/>
                          <a:sym typeface="Wingdings" pitchFamily="2" charset="2"/>
                        </a:rPr>
                        <a:t></a:t>
                      </a:r>
                      <a:endParaRPr kumimoji="0" lang="fr-FR" sz="2800" b="1" i="0" u="none" strike="noStrike" cap="none" normalizeH="0" baseline="0" smtClean="0">
                        <a:ln>
                          <a:noFill/>
                        </a:ln>
                        <a:solidFill>
                          <a:srgbClr val="00B000"/>
                        </a:solidFill>
                        <a:effectLst/>
                        <a:latin typeface="Arial" charset="0"/>
                        <a:cs typeface="Arial" charset="0"/>
                        <a:sym typeface="Wingdings" pitchFamily="2" charset="2"/>
                      </a:endParaRPr>
                    </a:p>
                  </a:txBody>
                  <a:tcPr marL="90000" marR="90000" marT="46800" marB="46800" anchor="ct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gradFill rotWithShape="0">
                      <a:gsLst>
                        <a:gs pos="0">
                          <a:srgbClr val="66CCFF">
                            <a:gamma/>
                            <a:tint val="28627"/>
                            <a:invGamma/>
                          </a:srgbClr>
                        </a:gs>
                        <a:gs pos="100000">
                          <a:srgbClr val="66CCFF"/>
                        </a:gs>
                      </a:gsLst>
                      <a:lin ang="5400000" scaled="1"/>
                    </a:gradFill>
                  </a:tcPr>
                </a:tc>
              </a:tr>
              <a:tr h="616128">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Speed</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gradFill rotWithShape="0">
                      <a:gsLst>
                        <a:gs pos="0">
                          <a:srgbClr val="CCFF33">
                            <a:gamma/>
                            <a:tint val="19216"/>
                            <a:invGamma/>
                          </a:srgbClr>
                        </a:gs>
                        <a:gs pos="100000">
                          <a:srgbClr val="CCFF33"/>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Training</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gradFill rotWithShape="0">
                      <a:gsLst>
                        <a:gs pos="0">
                          <a:srgbClr val="CCFF33">
                            <a:gamma/>
                            <a:tint val="19216"/>
                            <a:invGamma/>
                          </a:srgbClr>
                        </a:gs>
                        <a:gs pos="100000">
                          <a:srgbClr val="CCFF33"/>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FF0000"/>
                          </a:solidFill>
                          <a:effectLst/>
                          <a:latin typeface="Arial" charset="0"/>
                          <a:cs typeface="Arial" charset="0"/>
                          <a:sym typeface="Wingdings" pitchFamily="2" charset="2"/>
                        </a:rPr>
                        <a:t></a:t>
                      </a:r>
                      <a:endParaRPr kumimoji="0" lang="fr-FR" sz="2800" b="1" i="0" u="none" strike="noStrike" cap="none" normalizeH="0" baseline="0" smtClean="0">
                        <a:ln>
                          <a:noFill/>
                        </a:ln>
                        <a:solidFill>
                          <a:srgbClr val="FF0000"/>
                        </a:solidFill>
                        <a:effectLst/>
                        <a:latin typeface="Arial" charset="0"/>
                        <a:cs typeface="Arial" charset="0"/>
                        <a:sym typeface="Wingdings" pitchFamily="2" charset="2"/>
                      </a:endParaRP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gradFill rotWithShape="0">
                      <a:gsLst>
                        <a:gs pos="0">
                          <a:srgbClr val="CCFF33">
                            <a:gamma/>
                            <a:tint val="19216"/>
                            <a:invGamma/>
                          </a:srgbClr>
                        </a:gs>
                        <a:gs pos="100000">
                          <a:srgbClr val="CCFF33"/>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B000"/>
                          </a:solidFill>
                          <a:effectLst/>
                          <a:latin typeface="Arial" charset="0"/>
                          <a:cs typeface="Arial" charset="0"/>
                          <a:sym typeface="Wingdings" pitchFamily="2" charset="2"/>
                        </a:rPr>
                        <a:t></a:t>
                      </a:r>
                      <a:endParaRPr kumimoji="0" lang="en-GB" sz="2800" b="1" i="0" u="none" strike="noStrike" cap="none" normalizeH="0" baseline="0" smtClean="0">
                        <a:ln>
                          <a:noFill/>
                        </a:ln>
                        <a:solidFill>
                          <a:srgbClr val="00B000"/>
                        </a:solidFill>
                        <a:effectLst/>
                        <a:latin typeface="Arial" charset="0"/>
                        <a:cs typeface="Arial" charset="0"/>
                        <a:sym typeface="Wingdings" pitchFamily="2" charset="2"/>
                      </a:endParaRPr>
                    </a:p>
                  </a:txBody>
                  <a:tcPr marL="90000" marR="90000" marT="46800" marB="46800" anchor="ctr" horzOverflow="overflow">
                    <a:lnL>
                      <a:noFill/>
                    </a:lnL>
                    <a:lnR>
                      <a:noFill/>
                    </a:lnR>
                    <a:lnT>
                      <a:noFill/>
                    </a:lnT>
                    <a:lnB>
                      <a:noFill/>
                    </a:lnB>
                    <a:lnTlToBr>
                      <a:noFill/>
                    </a:lnTlToBr>
                    <a:lnBlToTr>
                      <a:noFill/>
                    </a:lnBlToTr>
                    <a:gradFill rotWithShape="0">
                      <a:gsLst>
                        <a:gs pos="0">
                          <a:srgbClr val="CCFF33">
                            <a:gamma/>
                            <a:tint val="19216"/>
                            <a:invGamma/>
                          </a:srgbClr>
                        </a:gs>
                        <a:gs pos="100000">
                          <a:srgbClr val="CCFF33"/>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B000"/>
                          </a:solidFill>
                          <a:effectLst/>
                          <a:latin typeface="Arial" charset="0"/>
                          <a:cs typeface="Arial" charset="0"/>
                          <a:sym typeface="Wingdings" pitchFamily="2" charset="2"/>
                        </a:rPr>
                        <a:t></a:t>
                      </a:r>
                      <a:endParaRPr kumimoji="0" lang="en-GB" sz="2800" b="1" i="0" u="none" strike="noStrike" cap="none" normalizeH="0" baseline="0" smtClean="0">
                        <a:ln>
                          <a:noFill/>
                        </a:ln>
                        <a:solidFill>
                          <a:srgbClr val="00B000"/>
                        </a:solidFill>
                        <a:effectLst/>
                        <a:latin typeface="Arial" charset="0"/>
                        <a:cs typeface="Arial" charset="0"/>
                        <a:sym typeface="Wingdings" pitchFamily="2" charset="2"/>
                      </a:endParaRPr>
                    </a:p>
                  </a:txBody>
                  <a:tcPr marL="90000" marR="90000" marT="46800" marB="46800" anchor="ctr" horzOverflow="overflow">
                    <a:lnL>
                      <a:noFill/>
                    </a:lnL>
                    <a:lnR>
                      <a:noFill/>
                    </a:lnR>
                    <a:lnT>
                      <a:noFill/>
                    </a:lnT>
                    <a:lnB>
                      <a:noFill/>
                    </a:lnB>
                    <a:lnTlToBr>
                      <a:noFill/>
                    </a:lnTlToBr>
                    <a:lnBlToTr>
                      <a:noFill/>
                    </a:lnBlToTr>
                    <a:gradFill rotWithShape="0">
                      <a:gsLst>
                        <a:gs pos="0">
                          <a:srgbClr val="CCFF33">
                            <a:gamma/>
                            <a:tint val="19216"/>
                            <a:invGamma/>
                          </a:srgbClr>
                        </a:gs>
                        <a:gs pos="100000">
                          <a:srgbClr val="CCFF33"/>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B000"/>
                          </a:solidFill>
                          <a:effectLst/>
                          <a:latin typeface="Arial" charset="0"/>
                          <a:cs typeface="Arial" charset="0"/>
                          <a:sym typeface="Wingdings" pitchFamily="2" charset="2"/>
                        </a:rPr>
                        <a:t></a:t>
                      </a:r>
                      <a:endParaRPr kumimoji="0" lang="fr-FR" sz="2800" b="1" i="0" u="none" strike="noStrike" cap="none" normalizeH="0" baseline="0" smtClean="0">
                        <a:ln>
                          <a:noFill/>
                        </a:ln>
                        <a:solidFill>
                          <a:srgbClr val="00B000"/>
                        </a:solidFill>
                        <a:effectLst/>
                        <a:latin typeface="Arial" charset="0"/>
                        <a:cs typeface="Arial" charset="0"/>
                        <a:sym typeface="Wingdings" pitchFamily="2" charset="2"/>
                      </a:endParaRPr>
                    </a:p>
                  </a:txBody>
                  <a:tcPr marL="90000" marR="90000" marT="46800" marB="46800" anchor="ctr" horzOverflow="overflow">
                    <a:lnL>
                      <a:noFill/>
                    </a:lnL>
                    <a:lnR>
                      <a:noFill/>
                    </a:lnR>
                    <a:lnT>
                      <a:noFill/>
                    </a:lnT>
                    <a:lnB>
                      <a:noFill/>
                    </a:lnB>
                    <a:lnTlToBr>
                      <a:noFill/>
                    </a:lnTlToBr>
                    <a:lnBlToTr>
                      <a:noFill/>
                    </a:lnBlToTr>
                    <a:gradFill rotWithShape="0">
                      <a:gsLst>
                        <a:gs pos="0">
                          <a:srgbClr val="CCFF33">
                            <a:gamma/>
                            <a:tint val="19216"/>
                            <a:invGamma/>
                          </a:srgbClr>
                        </a:gs>
                        <a:gs pos="100000">
                          <a:srgbClr val="CCFF33"/>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B000"/>
                          </a:solidFill>
                          <a:effectLst/>
                          <a:latin typeface="Arial" charset="0"/>
                          <a:cs typeface="Arial" charset="0"/>
                          <a:sym typeface="Wingdings" pitchFamily="2" charset="2"/>
                        </a:rPr>
                        <a:t></a:t>
                      </a:r>
                      <a:endParaRPr kumimoji="0" lang="fr-FR" sz="2800" b="1" i="0" u="none" strike="noStrike" cap="none" normalizeH="0" baseline="0" smtClean="0">
                        <a:ln>
                          <a:noFill/>
                        </a:ln>
                        <a:solidFill>
                          <a:srgbClr val="00B000"/>
                        </a:solidFill>
                        <a:effectLst/>
                        <a:latin typeface="Arial" charset="0"/>
                        <a:cs typeface="Arial" charset="0"/>
                        <a:sym typeface="Wingdings" pitchFamily="2" charset="2"/>
                      </a:endParaRPr>
                    </a:p>
                  </a:txBody>
                  <a:tcPr marL="90000" marR="90000" marT="46800" marB="46800" anchor="ctr" horzOverflow="overflow">
                    <a:lnL>
                      <a:noFill/>
                    </a:lnL>
                    <a:lnR>
                      <a:noFill/>
                    </a:lnR>
                    <a:lnT>
                      <a:noFill/>
                    </a:lnT>
                    <a:lnB>
                      <a:noFill/>
                    </a:lnB>
                    <a:lnTlToBr>
                      <a:noFill/>
                    </a:lnTlToBr>
                    <a:lnBlToTr>
                      <a:noFill/>
                    </a:lnBlToTr>
                    <a:gradFill rotWithShape="0">
                      <a:gsLst>
                        <a:gs pos="0">
                          <a:srgbClr val="CCFF33">
                            <a:gamma/>
                            <a:tint val="19216"/>
                            <a:invGamma/>
                          </a:srgbClr>
                        </a:gs>
                        <a:gs pos="100000">
                          <a:srgbClr val="CCFF33"/>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Arial" charset="0"/>
                          <a:cs typeface="Arial" charset="0"/>
                          <a:sym typeface="Wingdings" pitchFamily="2" charset="2"/>
                        </a:rPr>
                        <a:t></a:t>
                      </a:r>
                      <a:endParaRPr kumimoji="0" lang="fr-FR" sz="2800" b="1" i="0" u="none" strike="noStrike" cap="none" normalizeH="0" baseline="0" smtClean="0">
                        <a:ln>
                          <a:noFill/>
                        </a:ln>
                        <a:solidFill>
                          <a:srgbClr val="0000FF"/>
                        </a:solidFill>
                        <a:effectLst/>
                        <a:latin typeface="Arial" charset="0"/>
                        <a:cs typeface="Arial" charset="0"/>
                        <a:sym typeface="Wingdings" pitchFamily="2" charset="2"/>
                      </a:endParaRPr>
                    </a:p>
                  </a:txBody>
                  <a:tcPr marL="90000" marR="90000" marT="46800" marB="46800" anchor="ctr" horzOverflow="overflow">
                    <a:lnL>
                      <a:noFill/>
                    </a:lnL>
                    <a:lnR>
                      <a:noFill/>
                    </a:lnR>
                    <a:lnT>
                      <a:noFill/>
                    </a:lnT>
                    <a:lnB>
                      <a:noFill/>
                    </a:lnB>
                    <a:lnTlToBr>
                      <a:noFill/>
                    </a:lnTlToBr>
                    <a:lnBlToTr>
                      <a:noFill/>
                    </a:lnBlToTr>
                    <a:gradFill rotWithShape="0">
                      <a:gsLst>
                        <a:gs pos="0">
                          <a:srgbClr val="CCFF33">
                            <a:gamma/>
                            <a:tint val="19216"/>
                            <a:invGamma/>
                          </a:srgbClr>
                        </a:gs>
                        <a:gs pos="100000">
                          <a:srgbClr val="CCFF33"/>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FF0000"/>
                          </a:solidFill>
                          <a:effectLst/>
                          <a:latin typeface="Arial" charset="0"/>
                          <a:cs typeface="Arial" charset="0"/>
                          <a:sym typeface="Wingdings" pitchFamily="2" charset="2"/>
                        </a:rPr>
                        <a:t></a:t>
                      </a:r>
                      <a:endParaRPr kumimoji="0" lang="fr-FR" sz="2800" b="1" i="0" u="none" strike="noStrike" cap="none" normalizeH="0" baseline="0" smtClean="0">
                        <a:ln>
                          <a:noFill/>
                        </a:ln>
                        <a:solidFill>
                          <a:srgbClr val="FF0000"/>
                        </a:solidFill>
                        <a:effectLst/>
                        <a:latin typeface="Arial" charset="0"/>
                        <a:cs typeface="Arial" charset="0"/>
                        <a:sym typeface="Wingdings" pitchFamily="2" charset="2"/>
                      </a:endParaRPr>
                    </a:p>
                  </a:txBody>
                  <a:tcPr marL="90000" marR="90000" marT="46800" marB="46800" anchor="ctr" horzOverflow="overflow">
                    <a:lnL>
                      <a:noFill/>
                    </a:lnL>
                    <a:lnR>
                      <a:noFill/>
                    </a:lnR>
                    <a:lnT>
                      <a:noFill/>
                    </a:lnT>
                    <a:lnB>
                      <a:noFill/>
                    </a:lnB>
                    <a:lnTlToBr>
                      <a:noFill/>
                    </a:lnTlToBr>
                    <a:lnBlToTr>
                      <a:noFill/>
                    </a:lnBlToTr>
                    <a:gradFill rotWithShape="0">
                      <a:gsLst>
                        <a:gs pos="0">
                          <a:srgbClr val="CCFF33">
                            <a:gamma/>
                            <a:tint val="19216"/>
                            <a:invGamma/>
                          </a:srgbClr>
                        </a:gs>
                        <a:gs pos="100000">
                          <a:srgbClr val="CCFF33"/>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Arial" charset="0"/>
                          <a:cs typeface="Arial" charset="0"/>
                          <a:sym typeface="Wingdings" pitchFamily="2" charset="2"/>
                        </a:rPr>
                        <a:t></a:t>
                      </a:r>
                      <a:endParaRPr kumimoji="0" lang="en-GB" sz="2800" b="1" i="0" u="none" strike="noStrike" cap="none" normalizeH="0" baseline="0" smtClean="0">
                        <a:ln>
                          <a:noFill/>
                        </a:ln>
                        <a:solidFill>
                          <a:srgbClr val="0000FF"/>
                        </a:solidFill>
                        <a:effectLst/>
                        <a:latin typeface="Arial" charset="0"/>
                        <a:cs typeface="Arial" charset="0"/>
                        <a:sym typeface="Wingdings" pitchFamily="2" charset="2"/>
                      </a:endParaRPr>
                    </a:p>
                  </a:txBody>
                  <a:tcPr marL="90000" marR="90000" marT="46800" marB="46800" anchor="ctr" horzOverflow="overflow">
                    <a:lnL>
                      <a:noFill/>
                    </a:lnL>
                    <a:lnR>
                      <a:noFill/>
                    </a:lnR>
                    <a:lnT>
                      <a:noFill/>
                    </a:lnT>
                    <a:lnB>
                      <a:noFill/>
                    </a:lnB>
                    <a:lnTlToBr>
                      <a:noFill/>
                    </a:lnTlToBr>
                    <a:lnBlToTr>
                      <a:noFill/>
                    </a:lnBlToTr>
                    <a:gradFill rotWithShape="0">
                      <a:gsLst>
                        <a:gs pos="0">
                          <a:srgbClr val="CCFF33">
                            <a:gamma/>
                            <a:tint val="19216"/>
                            <a:invGamma/>
                          </a:srgbClr>
                        </a:gs>
                        <a:gs pos="100000">
                          <a:srgbClr val="CCFF33"/>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FF0000"/>
                          </a:solidFill>
                          <a:effectLst/>
                          <a:latin typeface="Arial" charset="0"/>
                          <a:cs typeface="Arial" charset="0"/>
                          <a:sym typeface="Wingdings" pitchFamily="2" charset="2"/>
                        </a:rPr>
                        <a:t></a:t>
                      </a:r>
                      <a:endParaRPr kumimoji="0" lang="en-GB" sz="2800" b="1" i="0" u="none" strike="noStrike" cap="none" normalizeH="0" baseline="0" smtClean="0">
                        <a:ln>
                          <a:noFill/>
                        </a:ln>
                        <a:solidFill>
                          <a:srgbClr val="FF0000"/>
                        </a:solidFill>
                        <a:effectLst/>
                        <a:latin typeface="Arial" charset="0"/>
                        <a:cs typeface="Arial" charset="0"/>
                        <a:sym typeface="Wingdings" pitchFamily="2" charset="2"/>
                      </a:endParaRPr>
                    </a:p>
                  </a:txBody>
                  <a:tcPr marL="90000" marR="90000" marT="46800" marB="46800" anchor="ct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gradFill rotWithShape="0">
                      <a:gsLst>
                        <a:gs pos="0">
                          <a:srgbClr val="CCFF33">
                            <a:gamma/>
                            <a:tint val="19216"/>
                            <a:invGamma/>
                          </a:srgbClr>
                        </a:gs>
                        <a:gs pos="100000">
                          <a:srgbClr val="CCFF33"/>
                        </a:gs>
                      </a:gsLst>
                      <a:lin ang="5400000" scaled="1"/>
                    </a:gradFill>
                  </a:tcPr>
                </a:tc>
              </a:tr>
              <a:tr h="616128">
                <a:tc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Response</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gradFill rotWithShape="0">
                      <a:gsLst>
                        <a:gs pos="0">
                          <a:srgbClr val="CCFF33">
                            <a:gamma/>
                            <a:tint val="19216"/>
                            <a:invGamma/>
                          </a:srgbClr>
                        </a:gs>
                        <a:gs pos="100000">
                          <a:srgbClr val="CCFF33"/>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B000"/>
                          </a:solidFill>
                          <a:effectLst/>
                          <a:latin typeface="Arial" charset="0"/>
                          <a:cs typeface="Arial" charset="0"/>
                          <a:sym typeface="Wingdings" pitchFamily="2" charset="2"/>
                        </a:rPr>
                        <a:t></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gradFill rotWithShape="0">
                      <a:gsLst>
                        <a:gs pos="0">
                          <a:srgbClr val="CCFF33">
                            <a:gamma/>
                            <a:tint val="19216"/>
                            <a:invGamma/>
                          </a:srgbClr>
                        </a:gs>
                        <a:gs pos="100000">
                          <a:srgbClr val="CCFF33"/>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B000"/>
                          </a:solidFill>
                          <a:effectLst/>
                          <a:latin typeface="Arial" charset="0"/>
                          <a:cs typeface="Arial" charset="0"/>
                          <a:sym typeface="Wingdings" pitchFamily="2" charset="2"/>
                        </a:rPr>
                        <a:t></a:t>
                      </a:r>
                      <a:endParaRPr kumimoji="0" lang="fr-FR" sz="2800" b="1" i="0" u="none" strike="noStrike" cap="none" normalizeH="0" baseline="0" smtClean="0">
                        <a:ln>
                          <a:noFill/>
                        </a:ln>
                        <a:solidFill>
                          <a:srgbClr val="00B000"/>
                        </a:solidFill>
                        <a:effectLst/>
                        <a:latin typeface="Arial" charset="0"/>
                        <a:cs typeface="Arial" charset="0"/>
                        <a:sym typeface="Wingdings" pitchFamily="2" charset="2"/>
                      </a:endParaRPr>
                    </a:p>
                  </a:txBody>
                  <a:tcPr marL="90000" marR="90000" marT="46800" marB="46800" anchor="ctr" horzOverflow="overflow">
                    <a:lnL>
                      <a:noFill/>
                    </a:lnL>
                    <a:lnR>
                      <a:noFill/>
                    </a:lnR>
                    <a:lnT>
                      <a:noFill/>
                    </a:lnT>
                    <a:lnB>
                      <a:noFill/>
                    </a:lnB>
                    <a:lnTlToBr>
                      <a:noFill/>
                    </a:lnTlToBr>
                    <a:lnBlToTr>
                      <a:noFill/>
                    </a:lnBlToTr>
                    <a:gradFill rotWithShape="0">
                      <a:gsLst>
                        <a:gs pos="0">
                          <a:srgbClr val="CCFF33">
                            <a:gamma/>
                            <a:tint val="19216"/>
                            <a:invGamma/>
                          </a:srgbClr>
                        </a:gs>
                        <a:gs pos="100000">
                          <a:srgbClr val="CCFF33"/>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FF0000"/>
                          </a:solidFill>
                          <a:effectLst/>
                          <a:latin typeface="Arial" charset="0"/>
                          <a:cs typeface="Arial" charset="0"/>
                          <a:sym typeface="Wingdings" pitchFamily="2" charset="2"/>
                        </a:rPr>
                        <a:t></a:t>
                      </a:r>
                      <a:r>
                        <a:rPr kumimoji="0" lang="en-US" sz="2400" b="1" i="0" u="none" strike="noStrike" cap="none" normalizeH="0" baseline="0" smtClean="0">
                          <a:ln>
                            <a:noFill/>
                          </a:ln>
                          <a:solidFill>
                            <a:schemeClr val="bg2"/>
                          </a:solidFill>
                          <a:effectLst/>
                          <a:latin typeface="Arial" charset="0"/>
                          <a:cs typeface="Arial" charset="0"/>
                          <a:sym typeface="Wingdings" pitchFamily="2" charset="2"/>
                        </a:rPr>
                        <a:t>/</a:t>
                      </a:r>
                      <a:r>
                        <a:rPr kumimoji="0" lang="en-US" sz="2400" b="1" i="0" u="none" strike="noStrike" cap="none" normalizeH="0" baseline="0" smtClean="0">
                          <a:ln>
                            <a:noFill/>
                          </a:ln>
                          <a:solidFill>
                            <a:srgbClr val="0000FF"/>
                          </a:solidFill>
                          <a:effectLst/>
                          <a:latin typeface="Arial" charset="0"/>
                          <a:cs typeface="Arial" charset="0"/>
                          <a:sym typeface="Wingdings" pitchFamily="2" charset="2"/>
                        </a:rPr>
                        <a:t></a:t>
                      </a:r>
                    </a:p>
                  </a:txBody>
                  <a:tcPr marL="90000" marR="90000" marT="46800" marB="46800" anchor="ctr" horzOverflow="overflow">
                    <a:lnL>
                      <a:noFill/>
                    </a:lnL>
                    <a:lnR>
                      <a:noFill/>
                    </a:lnR>
                    <a:lnT>
                      <a:noFill/>
                    </a:lnT>
                    <a:lnB>
                      <a:noFill/>
                    </a:lnB>
                    <a:lnTlToBr>
                      <a:noFill/>
                    </a:lnTlToBr>
                    <a:lnBlToTr>
                      <a:noFill/>
                    </a:lnBlToTr>
                    <a:gradFill rotWithShape="0">
                      <a:gsLst>
                        <a:gs pos="0">
                          <a:srgbClr val="CCFF33">
                            <a:gamma/>
                            <a:tint val="19216"/>
                            <a:invGamma/>
                          </a:srgbClr>
                        </a:gs>
                        <a:gs pos="100000">
                          <a:srgbClr val="CCFF33"/>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B000"/>
                          </a:solidFill>
                          <a:effectLst/>
                          <a:latin typeface="Arial" charset="0"/>
                          <a:cs typeface="Arial" charset="0"/>
                          <a:sym typeface="Wingdings" pitchFamily="2" charset="2"/>
                        </a:rPr>
                        <a:t></a:t>
                      </a:r>
                      <a:endParaRPr kumimoji="0" lang="fr-FR" sz="2800" b="1" i="0" u="none" strike="noStrike" cap="none" normalizeH="0" baseline="0" smtClean="0">
                        <a:ln>
                          <a:noFill/>
                        </a:ln>
                        <a:solidFill>
                          <a:srgbClr val="00B000"/>
                        </a:solidFill>
                        <a:effectLst/>
                        <a:latin typeface="Arial" charset="0"/>
                        <a:cs typeface="Arial" charset="0"/>
                        <a:sym typeface="Wingdings" pitchFamily="2" charset="2"/>
                      </a:endParaRPr>
                    </a:p>
                  </a:txBody>
                  <a:tcPr marL="90000" marR="90000" marT="46800" marB="46800" anchor="ctr" horzOverflow="overflow">
                    <a:lnL>
                      <a:noFill/>
                    </a:lnL>
                    <a:lnR>
                      <a:noFill/>
                    </a:lnR>
                    <a:lnT>
                      <a:noFill/>
                    </a:lnT>
                    <a:lnB>
                      <a:noFill/>
                    </a:lnB>
                    <a:lnTlToBr>
                      <a:noFill/>
                    </a:lnTlToBr>
                    <a:lnBlToTr>
                      <a:noFill/>
                    </a:lnBlToTr>
                    <a:gradFill rotWithShape="0">
                      <a:gsLst>
                        <a:gs pos="0">
                          <a:srgbClr val="CCFF33">
                            <a:gamma/>
                            <a:tint val="19216"/>
                            <a:invGamma/>
                          </a:srgbClr>
                        </a:gs>
                        <a:gs pos="100000">
                          <a:srgbClr val="CCFF33"/>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B000"/>
                          </a:solidFill>
                          <a:effectLst/>
                          <a:latin typeface="Arial" charset="0"/>
                          <a:cs typeface="Arial" charset="0"/>
                          <a:sym typeface="Wingdings" pitchFamily="2" charset="2"/>
                        </a:rPr>
                        <a:t></a:t>
                      </a:r>
                      <a:endParaRPr kumimoji="0" lang="fr-FR" sz="2800" b="1" i="0" u="none" strike="noStrike" cap="none" normalizeH="0" baseline="0" smtClean="0">
                        <a:ln>
                          <a:noFill/>
                        </a:ln>
                        <a:solidFill>
                          <a:srgbClr val="00B000"/>
                        </a:solidFill>
                        <a:effectLst/>
                        <a:latin typeface="Arial" charset="0"/>
                        <a:cs typeface="Arial" charset="0"/>
                        <a:sym typeface="Wingdings" pitchFamily="2" charset="2"/>
                      </a:endParaRPr>
                    </a:p>
                  </a:txBody>
                  <a:tcPr marL="90000" marR="90000" marT="46800" marB="46800" anchor="ctr" horzOverflow="overflow">
                    <a:lnL>
                      <a:noFill/>
                    </a:lnL>
                    <a:lnR>
                      <a:noFill/>
                    </a:lnR>
                    <a:lnT>
                      <a:noFill/>
                    </a:lnT>
                    <a:lnB>
                      <a:noFill/>
                    </a:lnB>
                    <a:lnTlToBr>
                      <a:noFill/>
                    </a:lnTlToBr>
                    <a:lnBlToTr>
                      <a:noFill/>
                    </a:lnBlToTr>
                    <a:gradFill rotWithShape="0">
                      <a:gsLst>
                        <a:gs pos="0">
                          <a:srgbClr val="CCFF33">
                            <a:gamma/>
                            <a:tint val="19216"/>
                            <a:invGamma/>
                          </a:srgbClr>
                        </a:gs>
                        <a:gs pos="100000">
                          <a:srgbClr val="CCFF33"/>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B000"/>
                          </a:solidFill>
                          <a:effectLst/>
                          <a:latin typeface="Arial" charset="0"/>
                          <a:cs typeface="Arial" charset="0"/>
                          <a:sym typeface="Wingdings" pitchFamily="2" charset="2"/>
                        </a:rPr>
                        <a:t></a:t>
                      </a:r>
                      <a:endParaRPr kumimoji="0" lang="fr-FR" sz="2800" b="1" i="0" u="none" strike="noStrike" cap="none" normalizeH="0" baseline="0" smtClean="0">
                        <a:ln>
                          <a:noFill/>
                        </a:ln>
                        <a:solidFill>
                          <a:srgbClr val="00B000"/>
                        </a:solidFill>
                        <a:effectLst/>
                        <a:latin typeface="Arial" charset="0"/>
                        <a:cs typeface="Arial" charset="0"/>
                        <a:sym typeface="Wingdings" pitchFamily="2" charset="2"/>
                      </a:endParaRPr>
                    </a:p>
                  </a:txBody>
                  <a:tcPr marL="90000" marR="90000" marT="46800" marB="46800" anchor="ctr" horzOverflow="overflow">
                    <a:lnL>
                      <a:noFill/>
                    </a:lnL>
                    <a:lnR>
                      <a:noFill/>
                    </a:lnR>
                    <a:lnT>
                      <a:noFill/>
                    </a:lnT>
                    <a:lnB>
                      <a:noFill/>
                    </a:lnB>
                    <a:lnTlToBr>
                      <a:noFill/>
                    </a:lnTlToBr>
                    <a:lnBlToTr>
                      <a:noFill/>
                    </a:lnBlToTr>
                    <a:gradFill rotWithShape="0">
                      <a:gsLst>
                        <a:gs pos="0">
                          <a:srgbClr val="CCFF33">
                            <a:gamma/>
                            <a:tint val="19216"/>
                            <a:invGamma/>
                          </a:srgbClr>
                        </a:gs>
                        <a:gs pos="100000">
                          <a:srgbClr val="CCFF33"/>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Arial" charset="0"/>
                          <a:cs typeface="Arial" charset="0"/>
                          <a:sym typeface="Wingdings" pitchFamily="2" charset="2"/>
                        </a:rPr>
                        <a:t></a:t>
                      </a:r>
                      <a:endParaRPr kumimoji="0" lang="fr-FR" sz="2800" b="1" i="0" u="none" strike="noStrike" cap="none" normalizeH="0" baseline="0" smtClean="0">
                        <a:ln>
                          <a:noFill/>
                        </a:ln>
                        <a:solidFill>
                          <a:srgbClr val="0000FF"/>
                        </a:solidFill>
                        <a:effectLst/>
                        <a:latin typeface="Arial" charset="0"/>
                        <a:cs typeface="Arial" charset="0"/>
                        <a:sym typeface="Wingdings" pitchFamily="2" charset="2"/>
                      </a:endParaRPr>
                    </a:p>
                  </a:txBody>
                  <a:tcPr marL="90000" marR="90000" marT="46800" marB="46800" anchor="ctr" horzOverflow="overflow">
                    <a:lnL>
                      <a:noFill/>
                    </a:lnL>
                    <a:lnR>
                      <a:noFill/>
                    </a:lnR>
                    <a:lnT>
                      <a:noFill/>
                    </a:lnT>
                    <a:lnB>
                      <a:noFill/>
                    </a:lnB>
                    <a:lnTlToBr>
                      <a:noFill/>
                    </a:lnTlToBr>
                    <a:lnBlToTr>
                      <a:noFill/>
                    </a:lnBlToTr>
                    <a:gradFill rotWithShape="0">
                      <a:gsLst>
                        <a:gs pos="0">
                          <a:srgbClr val="CCFF33">
                            <a:gamma/>
                            <a:tint val="19216"/>
                            <a:invGamma/>
                          </a:srgbClr>
                        </a:gs>
                        <a:gs pos="100000">
                          <a:srgbClr val="CCFF33"/>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Arial" charset="0"/>
                          <a:cs typeface="Arial" charset="0"/>
                          <a:sym typeface="Wingdings" pitchFamily="2" charset="2"/>
                        </a:rPr>
                        <a:t></a:t>
                      </a:r>
                      <a:endParaRPr kumimoji="0" lang="en-GB" sz="2800" b="1" i="0" u="none" strike="noStrike" cap="none" normalizeH="0" baseline="0" smtClean="0">
                        <a:ln>
                          <a:noFill/>
                        </a:ln>
                        <a:solidFill>
                          <a:srgbClr val="0000FF"/>
                        </a:solidFill>
                        <a:effectLst/>
                        <a:latin typeface="Arial" charset="0"/>
                        <a:cs typeface="Arial" charset="0"/>
                        <a:sym typeface="Wingdings" pitchFamily="2" charset="2"/>
                      </a:endParaRPr>
                    </a:p>
                  </a:txBody>
                  <a:tcPr marL="90000" marR="90000" marT="46800" marB="46800" anchor="ctr" horzOverflow="overflow">
                    <a:lnL>
                      <a:noFill/>
                    </a:lnL>
                    <a:lnR>
                      <a:noFill/>
                    </a:lnR>
                    <a:lnT>
                      <a:noFill/>
                    </a:lnT>
                    <a:lnB>
                      <a:noFill/>
                    </a:lnB>
                    <a:lnTlToBr>
                      <a:noFill/>
                    </a:lnTlToBr>
                    <a:lnBlToTr>
                      <a:noFill/>
                    </a:lnBlToTr>
                    <a:gradFill rotWithShape="0">
                      <a:gsLst>
                        <a:gs pos="0">
                          <a:srgbClr val="CCFF33">
                            <a:gamma/>
                            <a:tint val="19216"/>
                            <a:invGamma/>
                          </a:srgbClr>
                        </a:gs>
                        <a:gs pos="100000">
                          <a:srgbClr val="CCFF33"/>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Arial" charset="0"/>
                          <a:cs typeface="Arial" charset="0"/>
                          <a:sym typeface="Wingdings" pitchFamily="2" charset="2"/>
                        </a:rPr>
                        <a:t></a:t>
                      </a:r>
                      <a:endParaRPr kumimoji="0" lang="en-GB" sz="2800" b="1" i="0" u="none" strike="noStrike" cap="none" normalizeH="0" baseline="0" smtClean="0">
                        <a:ln>
                          <a:noFill/>
                        </a:ln>
                        <a:solidFill>
                          <a:srgbClr val="0000FF"/>
                        </a:solidFill>
                        <a:effectLst/>
                        <a:latin typeface="Arial" charset="0"/>
                        <a:cs typeface="Arial" charset="0"/>
                        <a:sym typeface="Wingdings" pitchFamily="2" charset="2"/>
                      </a:endParaRPr>
                    </a:p>
                  </a:txBody>
                  <a:tcPr marL="90000" marR="90000" marT="46800" marB="46800" anchor="ct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gradFill rotWithShape="0">
                      <a:gsLst>
                        <a:gs pos="0">
                          <a:srgbClr val="CCFF33">
                            <a:gamma/>
                            <a:tint val="19216"/>
                            <a:invGamma/>
                          </a:srgbClr>
                        </a:gs>
                        <a:gs pos="100000">
                          <a:srgbClr val="CCFF33"/>
                        </a:gs>
                      </a:gsLst>
                      <a:lin ang="5400000" scaled="1"/>
                    </a:gradFill>
                  </a:tcPr>
                </a:tc>
              </a:tr>
              <a:tr h="616128">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Robust-</a:t>
                      </a:r>
                      <a:r>
                        <a:rPr kumimoji="0" lang="en-US" sz="1400" b="0" i="0" u="none" strike="noStrike" cap="none" normalizeH="0" baseline="0" dirty="0" err="1" smtClean="0">
                          <a:ln>
                            <a:noFill/>
                          </a:ln>
                          <a:solidFill>
                            <a:schemeClr val="tx1"/>
                          </a:solidFill>
                          <a:effectLst/>
                          <a:latin typeface="Arial" charset="0"/>
                        </a:rPr>
                        <a:t>ness</a:t>
                      </a:r>
                      <a:endParaRPr kumimoji="0" lang="en-US" sz="1400" b="0" i="0" u="none" strike="noStrike" cap="none" normalizeH="0" baseline="0" dirty="0" smtClean="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gradFill rotWithShape="0">
                      <a:gsLst>
                        <a:gs pos="0">
                          <a:srgbClr val="FFCC00">
                            <a:gamma/>
                            <a:tint val="12549"/>
                            <a:invGamma/>
                          </a:srgbClr>
                        </a:gs>
                        <a:gs pos="100000">
                          <a:srgbClr val="FFCC00"/>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Overtraining </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gradFill rotWithShape="0">
                      <a:gsLst>
                        <a:gs pos="0">
                          <a:srgbClr val="FFCC00">
                            <a:gamma/>
                            <a:tint val="12549"/>
                            <a:invGamma/>
                          </a:srgbClr>
                        </a:gs>
                        <a:gs pos="100000">
                          <a:srgbClr val="FFCC00"/>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B000"/>
                          </a:solidFill>
                          <a:effectLst/>
                          <a:latin typeface="Arial" charset="0"/>
                          <a:cs typeface="Arial" charset="0"/>
                          <a:sym typeface="Wingdings" pitchFamily="2" charset="2"/>
                        </a:rPr>
                        <a:t></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gradFill rotWithShape="0">
                      <a:gsLst>
                        <a:gs pos="0">
                          <a:srgbClr val="FFCC00">
                            <a:gamma/>
                            <a:tint val="12549"/>
                            <a:invGamma/>
                          </a:srgbClr>
                        </a:gs>
                        <a:gs pos="100000">
                          <a:srgbClr val="FFCC00"/>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Arial" charset="0"/>
                          <a:cs typeface="Arial" charset="0"/>
                          <a:sym typeface="Wingdings" pitchFamily="2" charset="2"/>
                        </a:rPr>
                        <a:t></a:t>
                      </a:r>
                      <a:endParaRPr kumimoji="0" lang="en-GB" sz="2800" b="1" i="0" u="none" strike="noStrike" cap="none" normalizeH="0" baseline="0" smtClean="0">
                        <a:ln>
                          <a:noFill/>
                        </a:ln>
                        <a:solidFill>
                          <a:srgbClr val="0000FF"/>
                        </a:solidFill>
                        <a:effectLst/>
                        <a:latin typeface="Arial" charset="0"/>
                        <a:cs typeface="Arial" charset="0"/>
                        <a:sym typeface="Wingdings" pitchFamily="2" charset="2"/>
                      </a:endParaRPr>
                    </a:p>
                  </a:txBody>
                  <a:tcPr marL="90000" marR="90000" marT="46800" marB="46800" anchor="ctr" horzOverflow="overflow">
                    <a:lnL>
                      <a:noFill/>
                    </a:lnL>
                    <a:lnR>
                      <a:noFill/>
                    </a:lnR>
                    <a:lnT>
                      <a:noFill/>
                    </a:lnT>
                    <a:lnB>
                      <a:noFill/>
                    </a:lnB>
                    <a:lnTlToBr>
                      <a:noFill/>
                    </a:lnTlToBr>
                    <a:lnBlToTr>
                      <a:noFill/>
                    </a:lnBlToTr>
                    <a:gradFill rotWithShape="0">
                      <a:gsLst>
                        <a:gs pos="0">
                          <a:srgbClr val="FFCC00">
                            <a:gamma/>
                            <a:tint val="12549"/>
                            <a:invGamma/>
                          </a:srgbClr>
                        </a:gs>
                        <a:gs pos="100000">
                          <a:srgbClr val="FFCC00"/>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Arial" charset="0"/>
                          <a:cs typeface="Arial" charset="0"/>
                          <a:sym typeface="Wingdings" pitchFamily="2" charset="2"/>
                        </a:rPr>
                        <a:t></a:t>
                      </a:r>
                      <a:endParaRPr kumimoji="0" lang="en-GB" sz="2800" b="1" i="0" u="none" strike="noStrike" cap="none" normalizeH="0" baseline="0" smtClean="0">
                        <a:ln>
                          <a:noFill/>
                        </a:ln>
                        <a:solidFill>
                          <a:srgbClr val="0000FF"/>
                        </a:solidFill>
                        <a:effectLst/>
                        <a:latin typeface="Arial" charset="0"/>
                        <a:cs typeface="Arial" charset="0"/>
                        <a:sym typeface="Wingdings" pitchFamily="2" charset="2"/>
                      </a:endParaRPr>
                    </a:p>
                  </a:txBody>
                  <a:tcPr marL="90000" marR="90000" marT="46800" marB="46800" anchor="ctr" horzOverflow="overflow">
                    <a:lnL>
                      <a:noFill/>
                    </a:lnL>
                    <a:lnR>
                      <a:noFill/>
                    </a:lnR>
                    <a:lnT>
                      <a:noFill/>
                    </a:lnT>
                    <a:lnB>
                      <a:noFill/>
                    </a:lnB>
                    <a:lnTlToBr>
                      <a:noFill/>
                    </a:lnTlToBr>
                    <a:lnBlToTr>
                      <a:noFill/>
                    </a:lnBlToTr>
                    <a:gradFill rotWithShape="0">
                      <a:gsLst>
                        <a:gs pos="0">
                          <a:srgbClr val="FFCC00">
                            <a:gamma/>
                            <a:tint val="12549"/>
                            <a:invGamma/>
                          </a:srgbClr>
                        </a:gs>
                        <a:gs pos="100000">
                          <a:srgbClr val="FFCC00"/>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B000"/>
                          </a:solidFill>
                          <a:effectLst/>
                          <a:latin typeface="Arial" charset="0"/>
                          <a:cs typeface="Arial" charset="0"/>
                          <a:sym typeface="Wingdings" pitchFamily="2" charset="2"/>
                        </a:rPr>
                        <a:t></a:t>
                      </a:r>
                      <a:endParaRPr kumimoji="0" lang="en-GB" sz="2800" b="1" i="0" u="none" strike="noStrike" cap="none" normalizeH="0" baseline="0" smtClean="0">
                        <a:ln>
                          <a:noFill/>
                        </a:ln>
                        <a:solidFill>
                          <a:srgbClr val="00B000"/>
                        </a:solidFill>
                        <a:effectLst/>
                        <a:latin typeface="Arial" charset="0"/>
                        <a:cs typeface="Arial" charset="0"/>
                        <a:sym typeface="Wingdings" pitchFamily="2" charset="2"/>
                      </a:endParaRPr>
                    </a:p>
                  </a:txBody>
                  <a:tcPr marL="90000" marR="90000" marT="46800" marB="46800" anchor="ctr" horzOverflow="overflow">
                    <a:lnL>
                      <a:noFill/>
                    </a:lnL>
                    <a:lnR>
                      <a:noFill/>
                    </a:lnR>
                    <a:lnT>
                      <a:noFill/>
                    </a:lnT>
                    <a:lnB>
                      <a:noFill/>
                    </a:lnB>
                    <a:lnTlToBr>
                      <a:noFill/>
                    </a:lnTlToBr>
                    <a:lnBlToTr>
                      <a:noFill/>
                    </a:lnBlToTr>
                    <a:gradFill rotWithShape="0">
                      <a:gsLst>
                        <a:gs pos="0">
                          <a:srgbClr val="FFCC00">
                            <a:gamma/>
                            <a:tint val="12549"/>
                            <a:invGamma/>
                          </a:srgbClr>
                        </a:gs>
                        <a:gs pos="100000">
                          <a:srgbClr val="FFCC00"/>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B000"/>
                          </a:solidFill>
                          <a:effectLst/>
                          <a:latin typeface="Arial" charset="0"/>
                          <a:cs typeface="Arial" charset="0"/>
                          <a:sym typeface="Wingdings" pitchFamily="2" charset="2"/>
                        </a:rPr>
                        <a:t></a:t>
                      </a:r>
                      <a:endParaRPr kumimoji="0" lang="en-GB" sz="2800" b="1" i="0" u="none" strike="noStrike" cap="none" normalizeH="0" baseline="0" smtClean="0">
                        <a:ln>
                          <a:noFill/>
                        </a:ln>
                        <a:solidFill>
                          <a:srgbClr val="00B000"/>
                        </a:solidFill>
                        <a:effectLst/>
                        <a:latin typeface="Arial" charset="0"/>
                        <a:cs typeface="Arial" charset="0"/>
                        <a:sym typeface="Wingdings" pitchFamily="2" charset="2"/>
                      </a:endParaRPr>
                    </a:p>
                  </a:txBody>
                  <a:tcPr marL="90000" marR="90000" marT="46800" marB="46800" anchor="ctr" horzOverflow="overflow">
                    <a:lnL>
                      <a:noFill/>
                    </a:lnL>
                    <a:lnR>
                      <a:noFill/>
                    </a:lnR>
                    <a:lnT>
                      <a:noFill/>
                    </a:lnT>
                    <a:lnB>
                      <a:noFill/>
                    </a:lnB>
                    <a:lnTlToBr>
                      <a:noFill/>
                    </a:lnTlToBr>
                    <a:lnBlToTr>
                      <a:noFill/>
                    </a:lnBlToTr>
                    <a:gradFill rotWithShape="0">
                      <a:gsLst>
                        <a:gs pos="0">
                          <a:srgbClr val="FFCC00">
                            <a:gamma/>
                            <a:tint val="12549"/>
                            <a:invGamma/>
                          </a:srgbClr>
                        </a:gs>
                        <a:gs pos="100000">
                          <a:srgbClr val="FFCC00"/>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FF0000"/>
                          </a:solidFill>
                          <a:effectLst/>
                          <a:latin typeface="Arial" charset="0"/>
                          <a:cs typeface="Arial" charset="0"/>
                          <a:sym typeface="Wingdings" pitchFamily="2" charset="2"/>
                        </a:rPr>
                        <a:t></a:t>
                      </a:r>
                      <a:endParaRPr kumimoji="0" lang="en-GB" sz="2800" b="1" i="0" u="none" strike="noStrike" cap="none" normalizeH="0" baseline="0" smtClean="0">
                        <a:ln>
                          <a:noFill/>
                        </a:ln>
                        <a:solidFill>
                          <a:srgbClr val="FF0000"/>
                        </a:solidFill>
                        <a:effectLst/>
                        <a:latin typeface="Arial" charset="0"/>
                        <a:cs typeface="Arial" charset="0"/>
                        <a:sym typeface="Wingdings" pitchFamily="2" charset="2"/>
                      </a:endParaRPr>
                    </a:p>
                  </a:txBody>
                  <a:tcPr marL="90000" marR="90000" marT="46800" marB="46800" anchor="ctr" horzOverflow="overflow">
                    <a:lnL>
                      <a:noFill/>
                    </a:lnL>
                    <a:lnR>
                      <a:noFill/>
                    </a:lnR>
                    <a:lnT>
                      <a:noFill/>
                    </a:lnT>
                    <a:lnB>
                      <a:noFill/>
                    </a:lnB>
                    <a:lnTlToBr>
                      <a:noFill/>
                    </a:lnTlToBr>
                    <a:lnBlToTr>
                      <a:noFill/>
                    </a:lnBlToTr>
                    <a:gradFill rotWithShape="0">
                      <a:gsLst>
                        <a:gs pos="0">
                          <a:srgbClr val="FFCC00">
                            <a:gamma/>
                            <a:tint val="12549"/>
                            <a:invGamma/>
                          </a:srgbClr>
                        </a:gs>
                        <a:gs pos="100000">
                          <a:srgbClr val="FFCC00"/>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FF0000"/>
                          </a:solidFill>
                          <a:effectLst/>
                          <a:latin typeface="Arial" charset="0"/>
                          <a:cs typeface="Arial" charset="0"/>
                          <a:sym typeface="Wingdings" pitchFamily="2" charset="2"/>
                        </a:rPr>
                        <a:t></a:t>
                      </a:r>
                      <a:endParaRPr kumimoji="0" lang="en-GB" sz="2800" b="1" i="0" u="none" strike="noStrike" cap="none" normalizeH="0" baseline="0" smtClean="0">
                        <a:ln>
                          <a:noFill/>
                        </a:ln>
                        <a:solidFill>
                          <a:srgbClr val="FF0000"/>
                        </a:solidFill>
                        <a:effectLst/>
                        <a:latin typeface="Arial" charset="0"/>
                        <a:cs typeface="Arial" charset="0"/>
                        <a:sym typeface="Wingdings" pitchFamily="2" charset="2"/>
                      </a:endParaRPr>
                    </a:p>
                  </a:txBody>
                  <a:tcPr marL="90000" marR="90000" marT="46800" marB="46800" anchor="ctr" horzOverflow="overflow">
                    <a:lnL>
                      <a:noFill/>
                    </a:lnL>
                    <a:lnR>
                      <a:noFill/>
                    </a:lnR>
                    <a:lnT>
                      <a:noFill/>
                    </a:lnT>
                    <a:lnB>
                      <a:noFill/>
                    </a:lnB>
                    <a:lnTlToBr>
                      <a:noFill/>
                    </a:lnTlToBr>
                    <a:lnBlToTr>
                      <a:noFill/>
                    </a:lnBlToTr>
                    <a:gradFill rotWithShape="0">
                      <a:gsLst>
                        <a:gs pos="0">
                          <a:srgbClr val="FFCC00">
                            <a:gamma/>
                            <a:tint val="12549"/>
                            <a:invGamma/>
                          </a:srgbClr>
                        </a:gs>
                        <a:gs pos="100000">
                          <a:srgbClr val="FFCC00"/>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Arial" charset="0"/>
                          <a:cs typeface="Arial" charset="0"/>
                          <a:sym typeface="Wingdings" pitchFamily="2" charset="2"/>
                        </a:rPr>
                        <a:t></a:t>
                      </a:r>
                      <a:endParaRPr kumimoji="0" lang="en-GB" sz="2800" b="1" i="0" u="none" strike="noStrike" cap="none" normalizeH="0" baseline="0" smtClean="0">
                        <a:ln>
                          <a:noFill/>
                        </a:ln>
                        <a:solidFill>
                          <a:srgbClr val="0000FF"/>
                        </a:solidFill>
                        <a:effectLst/>
                        <a:latin typeface="Arial" charset="0"/>
                        <a:cs typeface="Arial" charset="0"/>
                        <a:sym typeface="Wingdings" pitchFamily="2" charset="2"/>
                      </a:endParaRPr>
                    </a:p>
                  </a:txBody>
                  <a:tcPr marL="90000" marR="90000" marT="46800" marB="46800" anchor="ctr" horzOverflow="overflow">
                    <a:lnL>
                      <a:noFill/>
                    </a:lnL>
                    <a:lnR>
                      <a:noFill/>
                    </a:lnR>
                    <a:lnT>
                      <a:noFill/>
                    </a:lnT>
                    <a:lnB>
                      <a:noFill/>
                    </a:lnB>
                    <a:lnTlToBr>
                      <a:noFill/>
                    </a:lnTlToBr>
                    <a:lnBlToTr>
                      <a:noFill/>
                    </a:lnBlToTr>
                    <a:gradFill rotWithShape="0">
                      <a:gsLst>
                        <a:gs pos="0">
                          <a:srgbClr val="FFCC00">
                            <a:gamma/>
                            <a:tint val="12549"/>
                            <a:invGamma/>
                          </a:srgbClr>
                        </a:gs>
                        <a:gs pos="100000">
                          <a:srgbClr val="FFCC00"/>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Arial" charset="0"/>
                          <a:cs typeface="Arial" charset="0"/>
                          <a:sym typeface="Wingdings" pitchFamily="2" charset="2"/>
                        </a:rPr>
                        <a:t></a:t>
                      </a:r>
                      <a:endParaRPr kumimoji="0" lang="en-GB" sz="2800" b="1" i="0" u="none" strike="noStrike" cap="none" normalizeH="0" baseline="0" smtClean="0">
                        <a:ln>
                          <a:noFill/>
                        </a:ln>
                        <a:solidFill>
                          <a:srgbClr val="0000FF"/>
                        </a:solidFill>
                        <a:effectLst/>
                        <a:latin typeface="Arial" charset="0"/>
                        <a:cs typeface="Arial" charset="0"/>
                        <a:sym typeface="Wingdings" pitchFamily="2" charset="2"/>
                      </a:endParaRPr>
                    </a:p>
                  </a:txBody>
                  <a:tcPr marL="90000" marR="90000" marT="46800" marB="46800" anchor="ct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gradFill rotWithShape="0">
                      <a:gsLst>
                        <a:gs pos="0">
                          <a:srgbClr val="FFCC00">
                            <a:gamma/>
                            <a:tint val="12549"/>
                            <a:invGamma/>
                          </a:srgbClr>
                        </a:gs>
                        <a:gs pos="100000">
                          <a:srgbClr val="FFCC00"/>
                        </a:gs>
                      </a:gsLst>
                      <a:lin ang="5400000" scaled="1"/>
                    </a:gradFill>
                  </a:tcPr>
                </a:tc>
              </a:tr>
              <a:tr h="616128">
                <a:tc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Weak input variables</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gradFill rotWithShape="0">
                      <a:gsLst>
                        <a:gs pos="0">
                          <a:srgbClr val="FFCC00">
                            <a:gamma/>
                            <a:tint val="12549"/>
                            <a:invGamma/>
                          </a:srgbClr>
                        </a:gs>
                        <a:gs pos="100000">
                          <a:srgbClr val="FFCC00"/>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B000"/>
                          </a:solidFill>
                          <a:effectLst/>
                          <a:latin typeface="Arial" charset="0"/>
                          <a:cs typeface="Arial" charset="0"/>
                          <a:sym typeface="Wingdings" pitchFamily="2" charset="2"/>
                        </a:rPr>
                        <a:t></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gradFill rotWithShape="0">
                      <a:gsLst>
                        <a:gs pos="0">
                          <a:srgbClr val="FFCC00">
                            <a:gamma/>
                            <a:tint val="12549"/>
                            <a:invGamma/>
                          </a:srgbClr>
                        </a:gs>
                        <a:gs pos="100000">
                          <a:srgbClr val="FFCC00"/>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B000"/>
                          </a:solidFill>
                          <a:effectLst/>
                          <a:latin typeface="Arial" charset="0"/>
                          <a:cs typeface="Arial" charset="0"/>
                          <a:sym typeface="Wingdings" pitchFamily="2" charset="2"/>
                        </a:rPr>
                        <a:t></a:t>
                      </a:r>
                      <a:endParaRPr kumimoji="0" lang="fr-FR" sz="2800" b="1" i="0" u="none" strike="noStrike" cap="none" normalizeH="0" baseline="0" smtClean="0">
                        <a:ln>
                          <a:noFill/>
                        </a:ln>
                        <a:solidFill>
                          <a:srgbClr val="00B000"/>
                        </a:solidFill>
                        <a:effectLst/>
                        <a:latin typeface="Arial" charset="0"/>
                        <a:cs typeface="Arial" charset="0"/>
                        <a:sym typeface="Wingdings" pitchFamily="2" charset="2"/>
                      </a:endParaRPr>
                    </a:p>
                  </a:txBody>
                  <a:tcPr marL="90000" marR="90000" marT="46800" marB="46800" anchor="ctr" horzOverflow="overflow">
                    <a:lnL>
                      <a:noFill/>
                    </a:lnL>
                    <a:lnR>
                      <a:noFill/>
                    </a:lnR>
                    <a:lnT>
                      <a:noFill/>
                    </a:lnT>
                    <a:lnB>
                      <a:noFill/>
                    </a:lnB>
                    <a:lnTlToBr>
                      <a:noFill/>
                    </a:lnTlToBr>
                    <a:lnBlToTr>
                      <a:noFill/>
                    </a:lnBlToTr>
                    <a:gradFill rotWithShape="0">
                      <a:gsLst>
                        <a:gs pos="0">
                          <a:srgbClr val="FFCC00">
                            <a:gamma/>
                            <a:tint val="12549"/>
                            <a:invGamma/>
                          </a:srgbClr>
                        </a:gs>
                        <a:gs pos="100000">
                          <a:srgbClr val="FFCC00"/>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FF0000"/>
                          </a:solidFill>
                          <a:effectLst/>
                          <a:latin typeface="Arial" charset="0"/>
                          <a:cs typeface="Arial" charset="0"/>
                          <a:sym typeface="Wingdings" pitchFamily="2" charset="2"/>
                        </a:rPr>
                        <a:t></a:t>
                      </a:r>
                      <a:endParaRPr kumimoji="0" lang="en-GB" sz="2800" b="1" i="0" u="none" strike="noStrike" cap="none" normalizeH="0" baseline="0" smtClean="0">
                        <a:ln>
                          <a:noFill/>
                        </a:ln>
                        <a:solidFill>
                          <a:srgbClr val="FF0000"/>
                        </a:solidFill>
                        <a:effectLst/>
                        <a:latin typeface="Arial" charset="0"/>
                        <a:cs typeface="Arial" charset="0"/>
                        <a:sym typeface="Wingdings" pitchFamily="2" charset="2"/>
                      </a:endParaRPr>
                    </a:p>
                  </a:txBody>
                  <a:tcPr marL="90000" marR="90000" marT="46800" marB="46800" anchor="ctr" horzOverflow="overflow">
                    <a:lnL>
                      <a:noFill/>
                    </a:lnL>
                    <a:lnR>
                      <a:noFill/>
                    </a:lnR>
                    <a:lnT>
                      <a:noFill/>
                    </a:lnT>
                    <a:lnB>
                      <a:noFill/>
                    </a:lnB>
                    <a:lnTlToBr>
                      <a:noFill/>
                    </a:lnTlToBr>
                    <a:lnBlToTr>
                      <a:noFill/>
                    </a:lnBlToTr>
                    <a:gradFill rotWithShape="0">
                      <a:gsLst>
                        <a:gs pos="0">
                          <a:srgbClr val="FFCC00">
                            <a:gamma/>
                            <a:tint val="12549"/>
                            <a:invGamma/>
                          </a:srgbClr>
                        </a:gs>
                        <a:gs pos="100000">
                          <a:srgbClr val="FFCC00"/>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B000"/>
                          </a:solidFill>
                          <a:effectLst/>
                          <a:latin typeface="Arial" charset="0"/>
                          <a:cs typeface="Arial" charset="0"/>
                          <a:sym typeface="Wingdings" pitchFamily="2" charset="2"/>
                        </a:rPr>
                        <a:t></a:t>
                      </a:r>
                      <a:endParaRPr kumimoji="0" lang="en-GB" sz="2800" b="1" i="0" u="none" strike="noStrike" cap="none" normalizeH="0" baseline="0" smtClean="0">
                        <a:ln>
                          <a:noFill/>
                        </a:ln>
                        <a:solidFill>
                          <a:srgbClr val="00B000"/>
                        </a:solidFill>
                        <a:effectLst/>
                        <a:latin typeface="Arial" charset="0"/>
                        <a:cs typeface="Arial" charset="0"/>
                        <a:sym typeface="Wingdings" pitchFamily="2" charset="2"/>
                      </a:endParaRPr>
                    </a:p>
                  </a:txBody>
                  <a:tcPr marL="90000" marR="90000" marT="46800" marB="46800" anchor="ctr" horzOverflow="overflow">
                    <a:lnL>
                      <a:noFill/>
                    </a:lnL>
                    <a:lnR>
                      <a:noFill/>
                    </a:lnR>
                    <a:lnT>
                      <a:noFill/>
                    </a:lnT>
                    <a:lnB>
                      <a:noFill/>
                    </a:lnB>
                    <a:lnTlToBr>
                      <a:noFill/>
                    </a:lnTlToBr>
                    <a:lnBlToTr>
                      <a:noFill/>
                    </a:lnBlToTr>
                    <a:gradFill rotWithShape="0">
                      <a:gsLst>
                        <a:gs pos="0">
                          <a:srgbClr val="FFCC00">
                            <a:gamma/>
                            <a:tint val="12549"/>
                            <a:invGamma/>
                          </a:srgbClr>
                        </a:gs>
                        <a:gs pos="100000">
                          <a:srgbClr val="FFCC00"/>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B000"/>
                          </a:solidFill>
                          <a:effectLst/>
                          <a:latin typeface="Arial" charset="0"/>
                          <a:cs typeface="Arial" charset="0"/>
                          <a:sym typeface="Wingdings" pitchFamily="2" charset="2"/>
                        </a:rPr>
                        <a:t></a:t>
                      </a:r>
                      <a:endParaRPr kumimoji="0" lang="en-GB" sz="2800" b="1" i="0" u="none" strike="noStrike" cap="none" normalizeH="0" baseline="0" smtClean="0">
                        <a:ln>
                          <a:noFill/>
                        </a:ln>
                        <a:solidFill>
                          <a:srgbClr val="00B000"/>
                        </a:solidFill>
                        <a:effectLst/>
                        <a:latin typeface="Arial" charset="0"/>
                        <a:cs typeface="Arial" charset="0"/>
                        <a:sym typeface="Wingdings" pitchFamily="2" charset="2"/>
                      </a:endParaRPr>
                    </a:p>
                  </a:txBody>
                  <a:tcPr marL="90000" marR="90000" marT="46800" marB="46800" anchor="ctr" horzOverflow="overflow">
                    <a:lnL>
                      <a:noFill/>
                    </a:lnL>
                    <a:lnR>
                      <a:noFill/>
                    </a:lnR>
                    <a:lnT>
                      <a:noFill/>
                    </a:lnT>
                    <a:lnB>
                      <a:noFill/>
                    </a:lnB>
                    <a:lnTlToBr>
                      <a:noFill/>
                    </a:lnTlToBr>
                    <a:lnBlToTr>
                      <a:noFill/>
                    </a:lnBlToTr>
                    <a:gradFill rotWithShape="0">
                      <a:gsLst>
                        <a:gs pos="0">
                          <a:srgbClr val="FFCC00">
                            <a:gamma/>
                            <a:tint val="12549"/>
                            <a:invGamma/>
                          </a:srgbClr>
                        </a:gs>
                        <a:gs pos="100000">
                          <a:srgbClr val="FFCC00"/>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Arial" charset="0"/>
                          <a:cs typeface="Arial" charset="0"/>
                          <a:sym typeface="Wingdings" pitchFamily="2" charset="2"/>
                        </a:rPr>
                        <a:t></a:t>
                      </a:r>
                      <a:endParaRPr kumimoji="0" lang="en-GB" sz="2800" b="1" i="0" u="none" strike="noStrike" cap="none" normalizeH="0" baseline="0" smtClean="0">
                        <a:ln>
                          <a:noFill/>
                        </a:ln>
                        <a:solidFill>
                          <a:srgbClr val="0000FF"/>
                        </a:solidFill>
                        <a:effectLst/>
                        <a:latin typeface="Arial" charset="0"/>
                        <a:cs typeface="Arial" charset="0"/>
                        <a:sym typeface="Wingdings" pitchFamily="2" charset="2"/>
                      </a:endParaRPr>
                    </a:p>
                  </a:txBody>
                  <a:tcPr marL="90000" marR="90000" marT="46800" marB="46800" anchor="ctr" horzOverflow="overflow">
                    <a:lnL>
                      <a:noFill/>
                    </a:lnL>
                    <a:lnR>
                      <a:noFill/>
                    </a:lnR>
                    <a:lnT>
                      <a:noFill/>
                    </a:lnT>
                    <a:lnB>
                      <a:noFill/>
                    </a:lnB>
                    <a:lnTlToBr>
                      <a:noFill/>
                    </a:lnTlToBr>
                    <a:lnBlToTr>
                      <a:noFill/>
                    </a:lnBlToTr>
                    <a:gradFill rotWithShape="0">
                      <a:gsLst>
                        <a:gs pos="0">
                          <a:srgbClr val="FFCC00">
                            <a:gamma/>
                            <a:tint val="12549"/>
                            <a:invGamma/>
                          </a:srgbClr>
                        </a:gs>
                        <a:gs pos="100000">
                          <a:srgbClr val="FFCC00"/>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rgbClr val="0000FF"/>
                          </a:solidFill>
                          <a:effectLst/>
                          <a:latin typeface="Arial" charset="0"/>
                          <a:cs typeface="Arial" charset="0"/>
                          <a:sym typeface="Wingdings" pitchFamily="2" charset="2"/>
                        </a:rPr>
                        <a:t></a:t>
                      </a:r>
                      <a:endParaRPr kumimoji="0" lang="en-GB" sz="2800" b="1" i="0" u="none" strike="noStrike" cap="none" normalizeH="0" baseline="0" dirty="0" smtClean="0">
                        <a:ln>
                          <a:noFill/>
                        </a:ln>
                        <a:solidFill>
                          <a:srgbClr val="0000FF"/>
                        </a:solidFill>
                        <a:effectLst/>
                        <a:latin typeface="Arial" charset="0"/>
                        <a:cs typeface="Arial" charset="0"/>
                        <a:sym typeface="Wingdings" pitchFamily="2" charset="2"/>
                      </a:endParaRPr>
                    </a:p>
                  </a:txBody>
                  <a:tcPr marL="90000" marR="90000" marT="46800" marB="46800" anchor="ctr" horzOverflow="overflow">
                    <a:lnL>
                      <a:noFill/>
                    </a:lnL>
                    <a:lnR>
                      <a:noFill/>
                    </a:lnR>
                    <a:lnT>
                      <a:noFill/>
                    </a:lnT>
                    <a:lnB>
                      <a:noFill/>
                    </a:lnB>
                    <a:lnTlToBr>
                      <a:noFill/>
                    </a:lnTlToBr>
                    <a:lnBlToTr>
                      <a:noFill/>
                    </a:lnBlToTr>
                    <a:gradFill rotWithShape="0">
                      <a:gsLst>
                        <a:gs pos="0">
                          <a:srgbClr val="FFCC00">
                            <a:gamma/>
                            <a:tint val="12549"/>
                            <a:invGamma/>
                          </a:srgbClr>
                        </a:gs>
                        <a:gs pos="100000">
                          <a:srgbClr val="FFCC00"/>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rgbClr val="0000FF"/>
                          </a:solidFill>
                          <a:effectLst/>
                          <a:latin typeface="Arial" charset="0"/>
                          <a:cs typeface="Arial" charset="0"/>
                          <a:sym typeface="Wingdings" pitchFamily="2" charset="2"/>
                        </a:rPr>
                        <a:t></a:t>
                      </a:r>
                      <a:endParaRPr kumimoji="0" lang="en-GB" sz="2800" b="1" i="0" u="none" strike="noStrike" cap="none" normalizeH="0" baseline="0" dirty="0" smtClean="0">
                        <a:ln>
                          <a:noFill/>
                        </a:ln>
                        <a:solidFill>
                          <a:srgbClr val="0000FF"/>
                        </a:solidFill>
                        <a:effectLst/>
                        <a:latin typeface="Arial" charset="0"/>
                        <a:cs typeface="Arial" charset="0"/>
                        <a:sym typeface="Wingdings" pitchFamily="2" charset="2"/>
                      </a:endParaRPr>
                    </a:p>
                  </a:txBody>
                  <a:tcPr marL="90000" marR="90000" marT="46800" marB="46800" anchor="ctr" horzOverflow="overflow">
                    <a:lnL>
                      <a:noFill/>
                    </a:lnL>
                    <a:lnR>
                      <a:noFill/>
                    </a:lnR>
                    <a:lnT>
                      <a:noFill/>
                    </a:lnT>
                    <a:lnB>
                      <a:noFill/>
                    </a:lnB>
                    <a:lnTlToBr>
                      <a:noFill/>
                    </a:lnTlToBr>
                    <a:lnBlToTr>
                      <a:noFill/>
                    </a:lnBlToTr>
                    <a:gradFill rotWithShape="0">
                      <a:gsLst>
                        <a:gs pos="0">
                          <a:srgbClr val="FFCC00">
                            <a:gamma/>
                            <a:tint val="12549"/>
                            <a:invGamma/>
                          </a:srgbClr>
                        </a:gs>
                        <a:gs pos="100000">
                          <a:srgbClr val="FFCC00"/>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rgbClr val="0000FF"/>
                          </a:solidFill>
                          <a:effectLst/>
                          <a:latin typeface="Arial" charset="0"/>
                          <a:cs typeface="Arial" charset="0"/>
                          <a:sym typeface="Wingdings" pitchFamily="2" charset="2"/>
                        </a:rPr>
                        <a:t></a:t>
                      </a:r>
                      <a:endParaRPr kumimoji="0" lang="en-GB" sz="2800" b="1" i="0" u="none" strike="noStrike" cap="none" normalizeH="0" baseline="0" dirty="0" smtClean="0">
                        <a:ln>
                          <a:noFill/>
                        </a:ln>
                        <a:solidFill>
                          <a:srgbClr val="0000FF"/>
                        </a:solidFill>
                        <a:effectLst/>
                        <a:latin typeface="Arial" charset="0"/>
                        <a:cs typeface="Arial" charset="0"/>
                        <a:sym typeface="Wingdings" pitchFamily="2" charset="2"/>
                      </a:endParaRPr>
                    </a:p>
                  </a:txBody>
                  <a:tcPr marL="90000" marR="90000" marT="46800" marB="46800" anchor="ct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gradFill rotWithShape="0">
                      <a:gsLst>
                        <a:gs pos="0">
                          <a:srgbClr val="FFCC00">
                            <a:gamma/>
                            <a:tint val="12549"/>
                            <a:invGamma/>
                          </a:srgbClr>
                        </a:gs>
                        <a:gs pos="100000">
                          <a:srgbClr val="FFCC00"/>
                        </a:gs>
                      </a:gsLst>
                      <a:lin ang="5400000" scaled="1"/>
                    </a:gradFill>
                  </a:tcPr>
                </a:tc>
              </a:tr>
              <a:tr h="616128">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Curse of dimensionality</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gradFill rotWithShape="0">
                      <a:gsLst>
                        <a:gs pos="0">
                          <a:srgbClr val="FF00FF">
                            <a:gamma/>
                            <a:tint val="9412"/>
                            <a:invGamma/>
                          </a:srgbClr>
                        </a:gs>
                        <a:gs pos="100000">
                          <a:srgbClr val="FF00FF"/>
                        </a:gs>
                      </a:gsLst>
                      <a:lin ang="5400000" scaled="1"/>
                    </a:gra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FF0000"/>
                          </a:solidFill>
                          <a:effectLst/>
                          <a:latin typeface="Arial" charset="0"/>
                          <a:cs typeface="Arial" charset="0"/>
                          <a:sym typeface="Wingdings" pitchFamily="2" charset="2"/>
                        </a:rPr>
                        <a:t></a:t>
                      </a:r>
                      <a:endParaRPr kumimoji="0" lang="fr-FR" sz="2800" b="1" i="0" u="none" strike="noStrike" cap="none" normalizeH="0" baseline="0" smtClean="0">
                        <a:ln>
                          <a:noFill/>
                        </a:ln>
                        <a:solidFill>
                          <a:srgbClr val="FF0000"/>
                        </a:solidFill>
                        <a:effectLst/>
                        <a:latin typeface="Arial" charset="0"/>
                        <a:cs typeface="Arial" charset="0"/>
                        <a:sym typeface="Wingdings" pitchFamily="2" charset="2"/>
                      </a:endParaRP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gradFill rotWithShape="0">
                      <a:gsLst>
                        <a:gs pos="0">
                          <a:srgbClr val="FF00FF">
                            <a:gamma/>
                            <a:tint val="9412"/>
                            <a:invGamma/>
                          </a:srgbClr>
                        </a:gs>
                        <a:gs pos="100000">
                          <a:srgbClr val="FF00FF"/>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B000"/>
                          </a:solidFill>
                          <a:effectLst/>
                          <a:latin typeface="Arial" charset="0"/>
                          <a:cs typeface="Arial" charset="0"/>
                          <a:sym typeface="Wingdings" pitchFamily="2" charset="2"/>
                        </a:rPr>
                        <a:t></a:t>
                      </a:r>
                      <a:endParaRPr kumimoji="0" lang="fr-FR" sz="2800" b="1" i="0" u="none" strike="noStrike" cap="none" normalizeH="0" baseline="0" smtClean="0">
                        <a:ln>
                          <a:noFill/>
                        </a:ln>
                        <a:solidFill>
                          <a:srgbClr val="00B000"/>
                        </a:solidFill>
                        <a:effectLst/>
                        <a:latin typeface="Arial" charset="0"/>
                        <a:cs typeface="Arial" charset="0"/>
                        <a:sym typeface="Wingdings" pitchFamily="2" charset="2"/>
                      </a:endParaRPr>
                    </a:p>
                  </a:txBody>
                  <a:tcPr marL="90000" marR="90000" marT="46800" marB="46800" anchor="ctr" horzOverflow="overflow">
                    <a:lnL>
                      <a:noFill/>
                    </a:lnL>
                    <a:lnR>
                      <a:noFill/>
                    </a:lnR>
                    <a:lnT>
                      <a:noFill/>
                    </a:lnT>
                    <a:lnB>
                      <a:noFill/>
                    </a:lnB>
                    <a:lnTlToBr>
                      <a:noFill/>
                    </a:lnTlToBr>
                    <a:lnBlToTr>
                      <a:noFill/>
                    </a:lnBlToTr>
                    <a:gradFill rotWithShape="0">
                      <a:gsLst>
                        <a:gs pos="0">
                          <a:srgbClr val="FF00FF">
                            <a:gamma/>
                            <a:tint val="9412"/>
                            <a:invGamma/>
                          </a:srgbClr>
                        </a:gs>
                        <a:gs pos="100000">
                          <a:srgbClr val="FF00FF"/>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FF0000"/>
                          </a:solidFill>
                          <a:effectLst/>
                          <a:latin typeface="Arial" charset="0"/>
                          <a:cs typeface="Arial" charset="0"/>
                          <a:sym typeface="Wingdings" pitchFamily="2" charset="2"/>
                        </a:rPr>
                        <a:t></a:t>
                      </a:r>
                      <a:endParaRPr kumimoji="0" lang="en-GB" sz="2800" b="1" i="0" u="none" strike="noStrike" cap="none" normalizeH="0" baseline="0" smtClean="0">
                        <a:ln>
                          <a:noFill/>
                        </a:ln>
                        <a:solidFill>
                          <a:srgbClr val="FF0000"/>
                        </a:solidFill>
                        <a:effectLst/>
                        <a:latin typeface="Arial" charset="0"/>
                        <a:cs typeface="Arial" charset="0"/>
                        <a:sym typeface="Wingdings" pitchFamily="2" charset="2"/>
                      </a:endParaRPr>
                    </a:p>
                  </a:txBody>
                  <a:tcPr marL="90000" marR="90000" marT="46800" marB="46800" anchor="ctr" horzOverflow="overflow">
                    <a:lnL>
                      <a:noFill/>
                    </a:lnL>
                    <a:lnR>
                      <a:noFill/>
                    </a:lnR>
                    <a:lnT>
                      <a:noFill/>
                    </a:lnT>
                    <a:lnB>
                      <a:noFill/>
                    </a:lnB>
                    <a:lnTlToBr>
                      <a:noFill/>
                    </a:lnTlToBr>
                    <a:lnBlToTr>
                      <a:noFill/>
                    </a:lnBlToTr>
                    <a:gradFill rotWithShape="0">
                      <a:gsLst>
                        <a:gs pos="0">
                          <a:srgbClr val="FF00FF">
                            <a:gamma/>
                            <a:tint val="9412"/>
                            <a:invGamma/>
                          </a:srgbClr>
                        </a:gs>
                        <a:gs pos="100000">
                          <a:srgbClr val="FF00FF"/>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B000"/>
                          </a:solidFill>
                          <a:effectLst/>
                          <a:latin typeface="Arial" charset="0"/>
                          <a:cs typeface="Arial" charset="0"/>
                          <a:sym typeface="Wingdings" pitchFamily="2" charset="2"/>
                        </a:rPr>
                        <a:t></a:t>
                      </a:r>
                      <a:endParaRPr kumimoji="0" lang="en-GB" sz="2800" b="1" i="0" u="none" strike="noStrike" cap="none" normalizeH="0" baseline="0" smtClean="0">
                        <a:ln>
                          <a:noFill/>
                        </a:ln>
                        <a:solidFill>
                          <a:srgbClr val="00B000"/>
                        </a:solidFill>
                        <a:effectLst/>
                        <a:latin typeface="Arial" charset="0"/>
                        <a:cs typeface="Arial" charset="0"/>
                        <a:sym typeface="Wingdings" pitchFamily="2" charset="2"/>
                      </a:endParaRPr>
                    </a:p>
                  </a:txBody>
                  <a:tcPr marL="90000" marR="90000" marT="46800" marB="46800" anchor="ctr" horzOverflow="overflow">
                    <a:lnL>
                      <a:noFill/>
                    </a:lnL>
                    <a:lnR>
                      <a:noFill/>
                    </a:lnR>
                    <a:lnT>
                      <a:noFill/>
                    </a:lnT>
                    <a:lnB>
                      <a:noFill/>
                    </a:lnB>
                    <a:lnTlToBr>
                      <a:noFill/>
                    </a:lnTlToBr>
                    <a:lnBlToTr>
                      <a:noFill/>
                    </a:lnBlToTr>
                    <a:gradFill rotWithShape="0">
                      <a:gsLst>
                        <a:gs pos="0">
                          <a:srgbClr val="FF00FF">
                            <a:gamma/>
                            <a:tint val="9412"/>
                            <a:invGamma/>
                          </a:srgbClr>
                        </a:gs>
                        <a:gs pos="100000">
                          <a:srgbClr val="FF00FF"/>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B000"/>
                          </a:solidFill>
                          <a:effectLst/>
                          <a:latin typeface="Arial" charset="0"/>
                          <a:cs typeface="Arial" charset="0"/>
                          <a:sym typeface="Wingdings" pitchFamily="2" charset="2"/>
                        </a:rPr>
                        <a:t></a:t>
                      </a:r>
                      <a:endParaRPr kumimoji="0" lang="en-GB" sz="2800" b="1" i="0" u="none" strike="noStrike" cap="none" normalizeH="0" baseline="0" smtClean="0">
                        <a:ln>
                          <a:noFill/>
                        </a:ln>
                        <a:solidFill>
                          <a:srgbClr val="00B000"/>
                        </a:solidFill>
                        <a:effectLst/>
                        <a:latin typeface="Arial" charset="0"/>
                        <a:cs typeface="Arial" charset="0"/>
                        <a:sym typeface="Wingdings" pitchFamily="2" charset="2"/>
                      </a:endParaRPr>
                    </a:p>
                  </a:txBody>
                  <a:tcPr marL="90000" marR="90000" marT="46800" marB="46800" anchor="ctr" horzOverflow="overflow">
                    <a:lnL>
                      <a:noFill/>
                    </a:lnL>
                    <a:lnR>
                      <a:noFill/>
                    </a:lnR>
                    <a:lnT>
                      <a:noFill/>
                    </a:lnT>
                    <a:lnB>
                      <a:noFill/>
                    </a:lnB>
                    <a:lnTlToBr>
                      <a:noFill/>
                    </a:lnTlToBr>
                    <a:lnBlToTr>
                      <a:noFill/>
                    </a:lnBlToTr>
                    <a:gradFill rotWithShape="0">
                      <a:gsLst>
                        <a:gs pos="0">
                          <a:srgbClr val="FF00FF">
                            <a:gamma/>
                            <a:tint val="9412"/>
                            <a:invGamma/>
                          </a:srgbClr>
                        </a:gs>
                        <a:gs pos="100000">
                          <a:srgbClr val="FF00FF"/>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Arial" charset="0"/>
                          <a:cs typeface="Arial" charset="0"/>
                          <a:sym typeface="Wingdings" pitchFamily="2" charset="2"/>
                        </a:rPr>
                        <a:t></a:t>
                      </a:r>
                      <a:endParaRPr kumimoji="0" lang="en-GB" sz="2800" b="1" i="0" u="none" strike="noStrike" cap="none" normalizeH="0" baseline="0" smtClean="0">
                        <a:ln>
                          <a:noFill/>
                        </a:ln>
                        <a:solidFill>
                          <a:srgbClr val="0000FF"/>
                        </a:solidFill>
                        <a:effectLst/>
                        <a:latin typeface="Arial" charset="0"/>
                        <a:cs typeface="Arial" charset="0"/>
                        <a:sym typeface="Wingdings" pitchFamily="2" charset="2"/>
                      </a:endParaRPr>
                    </a:p>
                  </a:txBody>
                  <a:tcPr marL="90000" marR="90000" marT="46800" marB="46800" anchor="ctr" horzOverflow="overflow">
                    <a:lnL>
                      <a:noFill/>
                    </a:lnL>
                    <a:lnR>
                      <a:noFill/>
                    </a:lnR>
                    <a:lnT>
                      <a:noFill/>
                    </a:lnT>
                    <a:lnB>
                      <a:noFill/>
                    </a:lnB>
                    <a:lnTlToBr>
                      <a:noFill/>
                    </a:lnTlToBr>
                    <a:lnBlToTr>
                      <a:noFill/>
                    </a:lnBlToTr>
                    <a:gradFill rotWithShape="0">
                      <a:gsLst>
                        <a:gs pos="0">
                          <a:srgbClr val="FF00FF">
                            <a:gamma/>
                            <a:tint val="9412"/>
                            <a:invGamma/>
                          </a:srgbClr>
                        </a:gs>
                        <a:gs pos="100000">
                          <a:srgbClr val="FF00FF"/>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B000"/>
                          </a:solidFill>
                          <a:effectLst/>
                          <a:latin typeface="Arial" charset="0"/>
                          <a:cs typeface="Arial" charset="0"/>
                          <a:sym typeface="Wingdings" pitchFamily="2" charset="2"/>
                        </a:rPr>
                        <a:t></a:t>
                      </a:r>
                      <a:endParaRPr kumimoji="0" lang="en-GB" sz="2800" b="1" i="0" u="none" strike="noStrike" cap="none" normalizeH="0" baseline="0" smtClean="0">
                        <a:ln>
                          <a:noFill/>
                        </a:ln>
                        <a:solidFill>
                          <a:srgbClr val="00B000"/>
                        </a:solidFill>
                        <a:effectLst/>
                        <a:latin typeface="Arial" charset="0"/>
                        <a:cs typeface="Arial" charset="0"/>
                        <a:sym typeface="Wingdings" pitchFamily="2" charset="2"/>
                      </a:endParaRPr>
                    </a:p>
                  </a:txBody>
                  <a:tcPr marL="90000" marR="90000" marT="46800" marB="46800" anchor="ctr" horzOverflow="overflow">
                    <a:lnL>
                      <a:noFill/>
                    </a:lnL>
                    <a:lnR>
                      <a:noFill/>
                    </a:lnR>
                    <a:lnT>
                      <a:noFill/>
                    </a:lnT>
                    <a:lnB>
                      <a:noFill/>
                    </a:lnB>
                    <a:lnTlToBr>
                      <a:noFill/>
                    </a:lnTlToBr>
                    <a:lnBlToTr>
                      <a:noFill/>
                    </a:lnBlToTr>
                    <a:gradFill rotWithShape="0">
                      <a:gsLst>
                        <a:gs pos="0">
                          <a:srgbClr val="FF00FF">
                            <a:gamma/>
                            <a:tint val="9412"/>
                            <a:invGamma/>
                          </a:srgbClr>
                        </a:gs>
                        <a:gs pos="100000">
                          <a:srgbClr val="FF00FF"/>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Arial" charset="0"/>
                          <a:cs typeface="Arial" charset="0"/>
                          <a:sym typeface="Wingdings" pitchFamily="2" charset="2"/>
                        </a:rPr>
                        <a:t></a:t>
                      </a:r>
                      <a:endParaRPr kumimoji="0" lang="en-GB" sz="2800" b="1" i="0" u="none" strike="noStrike" cap="none" normalizeH="0" baseline="0" smtClean="0">
                        <a:ln>
                          <a:noFill/>
                        </a:ln>
                        <a:solidFill>
                          <a:srgbClr val="0000FF"/>
                        </a:solidFill>
                        <a:effectLst/>
                        <a:latin typeface="Arial" charset="0"/>
                        <a:cs typeface="Arial" charset="0"/>
                        <a:sym typeface="Wingdings" pitchFamily="2" charset="2"/>
                      </a:endParaRPr>
                    </a:p>
                  </a:txBody>
                  <a:tcPr marL="90000" marR="90000" marT="46800" marB="46800" anchor="ctr" horzOverflow="overflow">
                    <a:lnL>
                      <a:noFill/>
                    </a:lnL>
                    <a:lnR>
                      <a:noFill/>
                    </a:lnR>
                    <a:lnT>
                      <a:noFill/>
                    </a:lnT>
                    <a:lnB>
                      <a:noFill/>
                    </a:lnB>
                    <a:lnTlToBr>
                      <a:noFill/>
                    </a:lnTlToBr>
                    <a:lnBlToTr>
                      <a:noFill/>
                    </a:lnBlToTr>
                    <a:gradFill rotWithShape="0">
                      <a:gsLst>
                        <a:gs pos="0">
                          <a:srgbClr val="FF00FF">
                            <a:gamma/>
                            <a:tint val="9412"/>
                            <a:invGamma/>
                          </a:srgbClr>
                        </a:gs>
                        <a:gs pos="100000">
                          <a:srgbClr val="FF00FF"/>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Arial" charset="0"/>
                          <a:cs typeface="Arial" charset="0"/>
                          <a:sym typeface="Wingdings" pitchFamily="2" charset="2"/>
                        </a:rPr>
                        <a:t></a:t>
                      </a:r>
                      <a:endParaRPr kumimoji="0" lang="en-GB" sz="2800" b="1" i="0" u="none" strike="noStrike" cap="none" normalizeH="0" baseline="0" smtClean="0">
                        <a:ln>
                          <a:noFill/>
                        </a:ln>
                        <a:solidFill>
                          <a:srgbClr val="0000FF"/>
                        </a:solidFill>
                        <a:effectLst/>
                        <a:latin typeface="Arial" charset="0"/>
                        <a:cs typeface="Arial" charset="0"/>
                        <a:sym typeface="Wingdings" pitchFamily="2" charset="2"/>
                      </a:endParaRPr>
                    </a:p>
                  </a:txBody>
                  <a:tcPr marL="90000" marR="90000" marT="46800" marB="46800" anchor="ct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gradFill rotWithShape="0">
                      <a:gsLst>
                        <a:gs pos="0">
                          <a:srgbClr val="FF00FF">
                            <a:gamma/>
                            <a:tint val="9412"/>
                            <a:invGamma/>
                          </a:srgbClr>
                        </a:gs>
                        <a:gs pos="100000">
                          <a:srgbClr val="FF00FF"/>
                        </a:gs>
                      </a:gsLst>
                      <a:lin ang="5400000" scaled="1"/>
                    </a:gradFill>
                  </a:tcPr>
                </a:tc>
              </a:tr>
              <a:tr h="616128">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Transparency</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DDDDDD">
                            <a:gamma/>
                            <a:tint val="0"/>
                            <a:invGamma/>
                          </a:srgbClr>
                        </a:gs>
                        <a:gs pos="100000">
                          <a:srgbClr val="DDDDDD"/>
                        </a:gs>
                      </a:gsLst>
                      <a:lin ang="5400000" scaled="1"/>
                    </a:gra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rgbClr val="00B000"/>
                          </a:solidFill>
                          <a:effectLst/>
                          <a:latin typeface="Arial" charset="0"/>
                          <a:cs typeface="Arial" charset="0"/>
                          <a:sym typeface="Wingdings" pitchFamily="2" charset="2"/>
                        </a:rPr>
                        <a:t></a:t>
                      </a:r>
                      <a:endParaRPr kumimoji="0" lang="en-GB" sz="2800" b="1" i="0" u="none" strike="noStrike" cap="none" normalizeH="0" baseline="0" dirty="0" smtClean="0">
                        <a:ln>
                          <a:noFill/>
                        </a:ln>
                        <a:solidFill>
                          <a:srgbClr val="00B000"/>
                        </a:solidFill>
                        <a:effectLst/>
                        <a:latin typeface="Arial" charset="0"/>
                        <a:cs typeface="Arial" charset="0"/>
                        <a:sym typeface="Wingdings" pitchFamily="2" charset="2"/>
                      </a:endParaRP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DDDDDD">
                            <a:gamma/>
                            <a:tint val="0"/>
                            <a:invGamma/>
                          </a:srgbClr>
                        </a:gs>
                        <a:gs pos="100000">
                          <a:srgbClr val="DDDDDD"/>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B000"/>
                          </a:solidFill>
                          <a:effectLst/>
                          <a:latin typeface="Arial" charset="0"/>
                          <a:cs typeface="Arial" charset="0"/>
                          <a:sym typeface="Wingdings" pitchFamily="2" charset="2"/>
                        </a:rPr>
                        <a:t></a:t>
                      </a:r>
                      <a:endParaRPr kumimoji="0" lang="en-GB" sz="2800" b="1" i="0" u="none" strike="noStrike" cap="none" normalizeH="0" baseline="0" smtClean="0">
                        <a:ln>
                          <a:noFill/>
                        </a:ln>
                        <a:solidFill>
                          <a:srgbClr val="00B000"/>
                        </a:solidFill>
                        <a:effectLst/>
                        <a:latin typeface="Arial" charset="0"/>
                        <a:cs typeface="Arial" charset="0"/>
                        <a:sym typeface="Wingdings" pitchFamily="2" charset="2"/>
                      </a:endParaRPr>
                    </a:p>
                  </a:txBody>
                  <a:tcPr marL="90000" marR="90000" marT="46800" marB="46800"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DDDDDD">
                            <a:gamma/>
                            <a:tint val="0"/>
                            <a:invGamma/>
                          </a:srgbClr>
                        </a:gs>
                        <a:gs pos="100000">
                          <a:srgbClr val="DDDDDD"/>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Arial" charset="0"/>
                          <a:cs typeface="Arial" charset="0"/>
                          <a:sym typeface="Wingdings" pitchFamily="2" charset="2"/>
                        </a:rPr>
                        <a:t></a:t>
                      </a:r>
                      <a:endParaRPr kumimoji="0" lang="fr-FR" sz="2800" b="1" i="0" u="none" strike="noStrike" cap="none" normalizeH="0" baseline="0" smtClean="0">
                        <a:ln>
                          <a:noFill/>
                        </a:ln>
                        <a:solidFill>
                          <a:srgbClr val="0000FF"/>
                        </a:solidFill>
                        <a:effectLst/>
                        <a:latin typeface="Arial" charset="0"/>
                        <a:cs typeface="Arial" charset="0"/>
                        <a:sym typeface="Wingdings" pitchFamily="2" charset="2"/>
                      </a:endParaRPr>
                    </a:p>
                  </a:txBody>
                  <a:tcPr marL="90000" marR="90000" marT="46800" marB="46800"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DDDDDD">
                            <a:gamma/>
                            <a:tint val="0"/>
                            <a:invGamma/>
                          </a:srgbClr>
                        </a:gs>
                        <a:gs pos="100000">
                          <a:srgbClr val="DDDDDD"/>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B000"/>
                          </a:solidFill>
                          <a:effectLst/>
                          <a:latin typeface="Arial" charset="0"/>
                          <a:cs typeface="Arial" charset="0"/>
                          <a:sym typeface="Wingdings" pitchFamily="2" charset="2"/>
                        </a:rPr>
                        <a:t></a:t>
                      </a:r>
                      <a:endParaRPr kumimoji="0" lang="en-GB" sz="2800" b="1" i="0" u="none" strike="noStrike" cap="none" normalizeH="0" baseline="0" smtClean="0">
                        <a:ln>
                          <a:noFill/>
                        </a:ln>
                        <a:solidFill>
                          <a:srgbClr val="00B000"/>
                        </a:solidFill>
                        <a:effectLst/>
                        <a:latin typeface="Arial" charset="0"/>
                        <a:cs typeface="Arial" charset="0"/>
                        <a:sym typeface="Wingdings" pitchFamily="2" charset="2"/>
                      </a:endParaRPr>
                    </a:p>
                  </a:txBody>
                  <a:tcPr marL="90000" marR="90000" marT="46800" marB="46800"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DDDDDD">
                            <a:gamma/>
                            <a:tint val="0"/>
                            <a:invGamma/>
                          </a:srgbClr>
                        </a:gs>
                        <a:gs pos="100000">
                          <a:srgbClr val="DDDDDD"/>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rgbClr val="00B000"/>
                          </a:solidFill>
                          <a:effectLst/>
                          <a:latin typeface="Arial" charset="0"/>
                          <a:cs typeface="Arial" charset="0"/>
                          <a:sym typeface="Wingdings" pitchFamily="2" charset="2"/>
                        </a:rPr>
                        <a:t></a:t>
                      </a:r>
                      <a:endParaRPr kumimoji="0" lang="en-GB" sz="2800" b="1" i="0" u="none" strike="noStrike" cap="none" normalizeH="0" baseline="0" dirty="0" smtClean="0">
                        <a:ln>
                          <a:noFill/>
                        </a:ln>
                        <a:solidFill>
                          <a:srgbClr val="00B000"/>
                        </a:solidFill>
                        <a:effectLst/>
                        <a:latin typeface="Arial" charset="0"/>
                        <a:cs typeface="Arial" charset="0"/>
                        <a:sym typeface="Wingdings" pitchFamily="2" charset="2"/>
                      </a:endParaRPr>
                    </a:p>
                  </a:txBody>
                  <a:tcPr marL="90000" marR="90000" marT="46800" marB="46800"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DDDDDD">
                            <a:gamma/>
                            <a:tint val="0"/>
                            <a:invGamma/>
                          </a:srgbClr>
                        </a:gs>
                        <a:gs pos="100000">
                          <a:srgbClr val="DDDDDD"/>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FF0000"/>
                          </a:solidFill>
                          <a:effectLst/>
                          <a:latin typeface="Arial" charset="0"/>
                          <a:cs typeface="Arial" charset="0"/>
                          <a:sym typeface="Wingdings" pitchFamily="2" charset="2"/>
                        </a:rPr>
                        <a:t></a:t>
                      </a:r>
                      <a:endParaRPr kumimoji="0" lang="en-GB" sz="2800" b="1" i="0" u="none" strike="noStrike" cap="none" normalizeH="0" baseline="0" smtClean="0">
                        <a:ln>
                          <a:noFill/>
                        </a:ln>
                        <a:solidFill>
                          <a:srgbClr val="FF0000"/>
                        </a:solidFill>
                        <a:effectLst/>
                        <a:latin typeface="Arial" charset="0"/>
                        <a:cs typeface="Arial" charset="0"/>
                        <a:sym typeface="Wingdings" pitchFamily="2" charset="2"/>
                      </a:endParaRPr>
                    </a:p>
                  </a:txBody>
                  <a:tcPr marL="90000" marR="90000" marT="46800" marB="46800"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DDDDDD">
                            <a:gamma/>
                            <a:tint val="0"/>
                            <a:invGamma/>
                          </a:srgbClr>
                        </a:gs>
                        <a:gs pos="100000">
                          <a:srgbClr val="DDDDDD"/>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FF0000"/>
                          </a:solidFill>
                          <a:effectLst/>
                          <a:latin typeface="Arial" charset="0"/>
                          <a:cs typeface="Arial" charset="0"/>
                          <a:sym typeface="Wingdings" pitchFamily="2" charset="2"/>
                        </a:rPr>
                        <a:t></a:t>
                      </a:r>
                      <a:endParaRPr kumimoji="0" lang="en-GB" sz="2800" b="1" i="0" u="none" strike="noStrike" cap="none" normalizeH="0" baseline="0" smtClean="0">
                        <a:ln>
                          <a:noFill/>
                        </a:ln>
                        <a:solidFill>
                          <a:srgbClr val="FF0000"/>
                        </a:solidFill>
                        <a:effectLst/>
                        <a:latin typeface="Arial" charset="0"/>
                        <a:cs typeface="Arial" charset="0"/>
                        <a:sym typeface="Wingdings" pitchFamily="2" charset="2"/>
                      </a:endParaRPr>
                    </a:p>
                  </a:txBody>
                  <a:tcPr marL="90000" marR="90000" marT="46800" marB="46800"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DDDDDD">
                            <a:gamma/>
                            <a:tint val="0"/>
                            <a:invGamma/>
                          </a:srgbClr>
                        </a:gs>
                        <a:gs pos="100000">
                          <a:srgbClr val="DDDDDD"/>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FF0000"/>
                          </a:solidFill>
                          <a:effectLst/>
                          <a:latin typeface="Arial" charset="0"/>
                          <a:cs typeface="Arial" charset="0"/>
                          <a:sym typeface="Wingdings" pitchFamily="2" charset="2"/>
                        </a:rPr>
                        <a:t></a:t>
                      </a:r>
                      <a:endParaRPr kumimoji="0" lang="en-GB" sz="2800" b="1" i="0" u="none" strike="noStrike" cap="none" normalizeH="0" baseline="0" smtClean="0">
                        <a:ln>
                          <a:noFill/>
                        </a:ln>
                        <a:solidFill>
                          <a:srgbClr val="FF0000"/>
                        </a:solidFill>
                        <a:effectLst/>
                        <a:latin typeface="Arial" charset="0"/>
                        <a:cs typeface="Arial" charset="0"/>
                        <a:sym typeface="Wingdings" pitchFamily="2" charset="2"/>
                      </a:endParaRPr>
                    </a:p>
                  </a:txBody>
                  <a:tcPr marL="90000" marR="90000" marT="46800" marB="46800"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DDDDDD">
                            <a:gamma/>
                            <a:tint val="0"/>
                            <a:invGamma/>
                          </a:srgbClr>
                        </a:gs>
                        <a:gs pos="100000">
                          <a:srgbClr val="DDDDDD"/>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rgbClr val="FF0000"/>
                          </a:solidFill>
                          <a:effectLst/>
                          <a:latin typeface="Arial" charset="0"/>
                          <a:cs typeface="Arial" charset="0"/>
                          <a:sym typeface="Wingdings" pitchFamily="2" charset="2"/>
                        </a:rPr>
                        <a:t></a:t>
                      </a:r>
                      <a:endParaRPr kumimoji="0" lang="en-GB" sz="2800" b="1" i="0" u="none" strike="noStrike" cap="none" normalizeH="0" baseline="0" dirty="0" smtClean="0">
                        <a:ln>
                          <a:noFill/>
                        </a:ln>
                        <a:solidFill>
                          <a:srgbClr val="FF0000"/>
                        </a:solidFill>
                        <a:effectLst/>
                        <a:latin typeface="Arial" charset="0"/>
                        <a:cs typeface="Arial" charset="0"/>
                        <a:sym typeface="Wingdings" pitchFamily="2" charset="2"/>
                      </a:endParaRPr>
                    </a:p>
                  </a:txBody>
                  <a:tcPr marL="90000" marR="90000" marT="46800" marB="46800" anchor="ct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DDDDDD">
                            <a:gamma/>
                            <a:tint val="0"/>
                            <a:invGamma/>
                          </a:srgbClr>
                        </a:gs>
                        <a:gs pos="100000">
                          <a:srgbClr val="DDDDDD"/>
                        </a:gs>
                      </a:gsLst>
                      <a:lin ang="5400000" scaled="1"/>
                    </a:gradFill>
                  </a:tcPr>
                </a:tc>
              </a:tr>
            </a:tbl>
          </a:graphicData>
        </a:graphic>
      </p:graphicFrame>
      <p:grpSp>
        <p:nvGrpSpPr>
          <p:cNvPr id="411" name="Group 410"/>
          <p:cNvGrpSpPr/>
          <p:nvPr/>
        </p:nvGrpSpPr>
        <p:grpSpPr>
          <a:xfrm>
            <a:off x="8165" y="7010478"/>
            <a:ext cx="20994461" cy="9214132"/>
            <a:chOff x="8165" y="7010478"/>
            <a:chExt cx="20994461" cy="9214132"/>
          </a:xfrm>
        </p:grpSpPr>
        <p:sp>
          <p:nvSpPr>
            <p:cNvPr id="364" name="Rounded Rectangle 363"/>
            <p:cNvSpPr/>
            <p:nvPr/>
          </p:nvSpPr>
          <p:spPr>
            <a:xfrm>
              <a:off x="120100" y="7010478"/>
              <a:ext cx="20882526" cy="9200244"/>
            </a:xfrm>
            <a:prstGeom prst="roundRect">
              <a:avLst/>
            </a:prstGeom>
            <a:solidFill>
              <a:schemeClr val="accent4">
                <a:lumMod val="60000"/>
                <a:lumOff val="40000"/>
              </a:schemeClr>
            </a:solidFill>
            <a:ln w="517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3" name="Straight Connector 32"/>
            <p:cNvCxnSpPr/>
            <p:nvPr/>
          </p:nvCxnSpPr>
          <p:spPr>
            <a:xfrm rot="10800000" flipV="1">
              <a:off x="8153400" y="10915650"/>
              <a:ext cx="4171950" cy="53544"/>
            </a:xfrm>
            <a:prstGeom prst="line">
              <a:avLst/>
            </a:prstGeom>
            <a:ln w="1270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16200000" flipH="1">
              <a:off x="9830555" y="13431004"/>
              <a:ext cx="4961809" cy="8731"/>
            </a:xfrm>
            <a:prstGeom prst="line">
              <a:avLst/>
            </a:prstGeom>
            <a:ln w="1270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5400000">
              <a:off x="3724275" y="11591925"/>
              <a:ext cx="8743950" cy="1588"/>
            </a:xfrm>
            <a:prstGeom prst="line">
              <a:avLst/>
            </a:prstGeom>
            <a:ln w="1270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885825" y="11553825"/>
              <a:ext cx="8743950" cy="1588"/>
            </a:xfrm>
            <a:prstGeom prst="line">
              <a:avLst/>
            </a:prstGeom>
            <a:ln w="1270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grpSp>
          <p:nvGrpSpPr>
            <p:cNvPr id="37" name="Group 36"/>
            <p:cNvGrpSpPr/>
            <p:nvPr/>
          </p:nvGrpSpPr>
          <p:grpSpPr>
            <a:xfrm>
              <a:off x="17403945" y="12719587"/>
              <a:ext cx="3462155" cy="2708104"/>
              <a:chOff x="16784728" y="13121690"/>
              <a:chExt cx="1981200" cy="1549699"/>
            </a:xfrm>
          </p:grpSpPr>
          <p:pic>
            <p:nvPicPr>
              <p:cNvPr id="38" name="Picture 37" descr="variables_gaussdecorr_c1"/>
              <p:cNvPicPr>
                <a:picLocks noChangeAspect="1" noChangeArrowheads="1"/>
              </p:cNvPicPr>
              <p:nvPr/>
            </p:nvPicPr>
            <p:blipFill>
              <a:blip r:embed="rId14" cstate="print"/>
              <a:srcRect r="66795" b="49882"/>
              <a:stretch>
                <a:fillRect/>
              </a:stretch>
            </p:blipFill>
            <p:spPr bwMode="auto">
              <a:xfrm>
                <a:off x="16784728" y="13121690"/>
                <a:ext cx="1981200" cy="1549699"/>
              </a:xfrm>
              <a:prstGeom prst="rect">
                <a:avLst/>
              </a:prstGeom>
              <a:noFill/>
            </p:spPr>
          </p:pic>
          <p:sp>
            <p:nvSpPr>
              <p:cNvPr id="39" name="Rectangle 38"/>
              <p:cNvSpPr>
                <a:spLocks noChangeArrowheads="1"/>
              </p:cNvSpPr>
              <p:nvPr/>
            </p:nvSpPr>
            <p:spPr bwMode="auto">
              <a:xfrm>
                <a:off x="17242972" y="14476936"/>
                <a:ext cx="1406930" cy="189095"/>
              </a:xfrm>
              <a:prstGeom prst="rect">
                <a:avLst/>
              </a:prstGeom>
              <a:gradFill rotWithShape="1">
                <a:gsLst>
                  <a:gs pos="0">
                    <a:schemeClr val="bg1"/>
                  </a:gs>
                  <a:gs pos="100000">
                    <a:schemeClr val="bg1">
                      <a:gamma/>
                      <a:shade val="46275"/>
                      <a:invGamma/>
                    </a:schemeClr>
                  </a:gs>
                </a:gsLst>
                <a:lin ang="0" scaled="1"/>
              </a:gradFill>
              <a:ln w="3175" algn="ctr">
                <a:noFill/>
                <a:miter lim="800000"/>
                <a:headEnd/>
                <a:tailEnd/>
              </a:ln>
              <a:effectLst>
                <a:outerShdw dist="107763" dir="2700000" algn="ctr" rotWithShape="0">
                  <a:srgbClr val="C0C0C0">
                    <a:alpha val="50000"/>
                  </a:srgbClr>
                </a:outerShdw>
              </a:effectLst>
            </p:spPr>
            <p:txBody>
              <a:bodyPr wrap="square" lIns="90000" tIns="46800" rIns="90000" bIns="4680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b="1" dirty="0" err="1" smtClean="0"/>
                  <a:t>Gaussianization</a:t>
                </a:r>
                <a:endParaRPr lang="en-GB" b="1" dirty="0"/>
              </a:p>
            </p:txBody>
          </p:sp>
        </p:grpSp>
        <p:pic>
          <p:nvPicPr>
            <p:cNvPr id="40" name="Picture 39" descr="gauss_var1.gif"/>
            <p:cNvPicPr>
              <a:picLocks noChangeAspect="1"/>
            </p:cNvPicPr>
            <p:nvPr/>
          </p:nvPicPr>
          <p:blipFill>
            <a:blip r:embed="rId15"/>
            <a:stretch>
              <a:fillRect/>
            </a:stretch>
          </p:blipFill>
          <p:spPr>
            <a:xfrm>
              <a:off x="3672344" y="9543723"/>
              <a:ext cx="4385805" cy="2974283"/>
            </a:xfrm>
            <a:prstGeom prst="rect">
              <a:avLst/>
            </a:prstGeom>
          </p:spPr>
        </p:pic>
        <p:pic>
          <p:nvPicPr>
            <p:cNvPr id="41" name="Picture 40" descr="gauss_var1_cutted.gif"/>
            <p:cNvPicPr>
              <a:picLocks noChangeAspect="1"/>
            </p:cNvPicPr>
            <p:nvPr/>
          </p:nvPicPr>
          <p:blipFill>
            <a:blip r:embed="rId16"/>
            <a:stretch>
              <a:fillRect/>
            </a:stretch>
          </p:blipFill>
          <p:spPr>
            <a:xfrm>
              <a:off x="3650654" y="12984721"/>
              <a:ext cx="4255095" cy="2885639"/>
            </a:xfrm>
            <a:prstGeom prst="rect">
              <a:avLst/>
            </a:prstGeom>
          </p:spPr>
        </p:pic>
        <p:grpSp>
          <p:nvGrpSpPr>
            <p:cNvPr id="90" name="Group 89"/>
            <p:cNvGrpSpPr/>
            <p:nvPr/>
          </p:nvGrpSpPr>
          <p:grpSpPr>
            <a:xfrm>
              <a:off x="8318932" y="7379733"/>
              <a:ext cx="3932937" cy="3156323"/>
              <a:chOff x="16828597" y="8372277"/>
              <a:chExt cx="1981200" cy="1589984"/>
            </a:xfrm>
          </p:grpSpPr>
          <p:pic>
            <p:nvPicPr>
              <p:cNvPr id="91" name="Picture 90" descr="correlationscatter__NoTransform_c1"/>
              <p:cNvPicPr>
                <a:picLocks noChangeAspect="1" noChangeArrowheads="1"/>
              </p:cNvPicPr>
              <p:nvPr/>
            </p:nvPicPr>
            <p:blipFill>
              <a:blip r:embed="rId17" cstate="print"/>
              <a:srcRect l="66704" t="48434"/>
              <a:stretch>
                <a:fillRect/>
              </a:stretch>
            </p:blipFill>
            <p:spPr bwMode="auto">
              <a:xfrm>
                <a:off x="16828597" y="8372277"/>
                <a:ext cx="1981200" cy="1589984"/>
              </a:xfrm>
              <a:prstGeom prst="rect">
                <a:avLst/>
              </a:prstGeom>
              <a:noFill/>
            </p:spPr>
          </p:pic>
          <p:sp>
            <p:nvSpPr>
              <p:cNvPr id="92" name="Rectangle 91"/>
              <p:cNvSpPr>
                <a:spLocks noChangeArrowheads="1"/>
              </p:cNvSpPr>
              <p:nvPr/>
            </p:nvSpPr>
            <p:spPr bwMode="auto">
              <a:xfrm>
                <a:off x="17806092" y="9479861"/>
                <a:ext cx="959836" cy="244254"/>
              </a:xfrm>
              <a:prstGeom prst="rect">
                <a:avLst/>
              </a:prstGeom>
              <a:gradFill rotWithShape="1">
                <a:gsLst>
                  <a:gs pos="0">
                    <a:schemeClr val="bg1"/>
                  </a:gs>
                  <a:gs pos="100000">
                    <a:schemeClr val="bg1">
                      <a:gamma/>
                      <a:shade val="46275"/>
                      <a:invGamma/>
                    </a:schemeClr>
                  </a:gs>
                </a:gsLst>
                <a:lin ang="0" scaled="1"/>
              </a:gradFill>
              <a:ln w="3175" algn="ctr">
                <a:noFill/>
                <a:miter lim="800000"/>
                <a:headEnd/>
                <a:tailEnd/>
              </a:ln>
              <a:effectLst>
                <a:outerShdw dist="107763" dir="2700000" algn="ctr" rotWithShape="0">
                  <a:srgbClr val="C0C0C0">
                    <a:alpha val="50000"/>
                  </a:srgbClr>
                </a:outerShdw>
              </a:effectLst>
            </p:spPr>
            <p:txBody>
              <a:bodyPr wrap="square" lIns="90000" tIns="46800" rIns="90000" bIns="4680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b="1" dirty="0"/>
                  <a:t>original</a:t>
                </a:r>
              </a:p>
            </p:txBody>
          </p:sp>
        </p:grpSp>
        <p:grpSp>
          <p:nvGrpSpPr>
            <p:cNvPr id="93" name="Group 92"/>
            <p:cNvGrpSpPr/>
            <p:nvPr/>
          </p:nvGrpSpPr>
          <p:grpSpPr>
            <a:xfrm>
              <a:off x="17449801" y="7720685"/>
              <a:ext cx="3370764" cy="2569047"/>
              <a:chOff x="16784728" y="9861103"/>
              <a:chExt cx="2041537" cy="1555969"/>
            </a:xfrm>
          </p:grpSpPr>
          <p:pic>
            <p:nvPicPr>
              <p:cNvPr id="94" name="Picture 93" descr="correlationscatter__DecorrTransform_c1"/>
              <p:cNvPicPr>
                <a:picLocks noChangeAspect="1" noChangeArrowheads="1"/>
              </p:cNvPicPr>
              <p:nvPr/>
            </p:nvPicPr>
            <p:blipFill>
              <a:blip r:embed="rId18" cstate="print"/>
              <a:srcRect l="66232" t="48434"/>
              <a:stretch>
                <a:fillRect/>
              </a:stretch>
            </p:blipFill>
            <p:spPr bwMode="auto">
              <a:xfrm>
                <a:off x="16784728" y="9861103"/>
                <a:ext cx="1966912" cy="1555969"/>
              </a:xfrm>
              <a:prstGeom prst="rect">
                <a:avLst/>
              </a:prstGeom>
              <a:noFill/>
            </p:spPr>
          </p:pic>
          <p:sp>
            <p:nvSpPr>
              <p:cNvPr id="95" name="Rectangle 94"/>
              <p:cNvSpPr>
                <a:spLocks noChangeArrowheads="1"/>
              </p:cNvSpPr>
              <p:nvPr/>
            </p:nvSpPr>
            <p:spPr bwMode="auto">
              <a:xfrm>
                <a:off x="17637095" y="11083753"/>
                <a:ext cx="1189170" cy="257532"/>
              </a:xfrm>
              <a:prstGeom prst="rect">
                <a:avLst/>
              </a:prstGeom>
              <a:gradFill rotWithShape="1">
                <a:gsLst>
                  <a:gs pos="0">
                    <a:schemeClr val="bg1"/>
                  </a:gs>
                  <a:gs pos="100000">
                    <a:schemeClr val="bg1">
                      <a:gamma/>
                      <a:shade val="46275"/>
                      <a:invGamma/>
                    </a:schemeClr>
                  </a:gs>
                </a:gsLst>
                <a:lin ang="0" scaled="1"/>
              </a:gradFill>
              <a:ln w="3175" algn="ctr">
                <a:noFill/>
                <a:miter lim="800000"/>
                <a:headEnd/>
                <a:tailEnd/>
              </a:ln>
              <a:effectLst>
                <a:outerShdw dist="107763" dir="2700000" algn="ctr" rotWithShape="0">
                  <a:srgbClr val="C0C0C0">
                    <a:alpha val="50000"/>
                  </a:srgbClr>
                </a:outerShdw>
              </a:effectLst>
            </p:spPr>
            <p:txBody>
              <a:bodyPr wrap="square" lIns="90000" tIns="46800" rIns="90000" bIns="4680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b="1" dirty="0" err="1" smtClean="0"/>
                  <a:t>decorrelation</a:t>
                </a:r>
                <a:endParaRPr lang="en-GB" b="1" dirty="0"/>
              </a:p>
            </p:txBody>
          </p:sp>
        </p:grpSp>
        <p:grpSp>
          <p:nvGrpSpPr>
            <p:cNvPr id="96" name="Group 95"/>
            <p:cNvGrpSpPr/>
            <p:nvPr/>
          </p:nvGrpSpPr>
          <p:grpSpPr>
            <a:xfrm>
              <a:off x="17444067" y="10130046"/>
              <a:ext cx="3339487" cy="2606732"/>
              <a:chOff x="16885711" y="11441507"/>
              <a:chExt cx="2009385" cy="1568482"/>
            </a:xfrm>
          </p:grpSpPr>
          <p:pic>
            <p:nvPicPr>
              <p:cNvPr id="97" name="Picture 96" descr="correlationscatter__PCATransform_c1"/>
              <p:cNvPicPr>
                <a:picLocks noChangeAspect="1" noChangeArrowheads="1"/>
              </p:cNvPicPr>
              <p:nvPr/>
            </p:nvPicPr>
            <p:blipFill>
              <a:blip r:embed="rId19" cstate="print"/>
              <a:srcRect l="65855" t="48434"/>
              <a:stretch>
                <a:fillRect/>
              </a:stretch>
            </p:blipFill>
            <p:spPr bwMode="auto">
              <a:xfrm>
                <a:off x="16885711" y="11441507"/>
                <a:ext cx="2003973" cy="1568482"/>
              </a:xfrm>
              <a:prstGeom prst="rect">
                <a:avLst/>
              </a:prstGeom>
              <a:noFill/>
            </p:spPr>
          </p:pic>
          <p:sp>
            <p:nvSpPr>
              <p:cNvPr id="98" name="Rectangle 97"/>
              <p:cNvSpPr>
                <a:spLocks noChangeArrowheads="1"/>
              </p:cNvSpPr>
              <p:nvPr/>
            </p:nvSpPr>
            <p:spPr bwMode="auto">
              <a:xfrm>
                <a:off x="16956223" y="12776539"/>
                <a:ext cx="1938873" cy="198829"/>
              </a:xfrm>
              <a:prstGeom prst="rect">
                <a:avLst/>
              </a:prstGeom>
              <a:gradFill rotWithShape="1">
                <a:gsLst>
                  <a:gs pos="0">
                    <a:schemeClr val="bg1"/>
                  </a:gs>
                  <a:gs pos="100000">
                    <a:schemeClr val="bg1">
                      <a:gamma/>
                      <a:shade val="46275"/>
                      <a:invGamma/>
                    </a:schemeClr>
                  </a:gs>
                </a:gsLst>
                <a:lin ang="0" scaled="1"/>
              </a:gradFill>
              <a:ln w="3175" algn="ctr">
                <a:noFill/>
                <a:miter lim="800000"/>
                <a:headEnd/>
                <a:tailEnd/>
              </a:ln>
              <a:effectLst>
                <a:outerShdw dist="107763" dir="2700000" algn="ctr" rotWithShape="0">
                  <a:srgbClr val="C0C0C0">
                    <a:alpha val="50000"/>
                  </a:srgbClr>
                </a:outerShdw>
              </a:effectLst>
            </p:spPr>
            <p:txBody>
              <a:bodyPr wrap="square" lIns="90000" tIns="46800" rIns="90000" bIns="4680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b="1" dirty="0" smtClean="0"/>
                  <a:t>Principal components analysis</a:t>
                </a:r>
                <a:endParaRPr lang="en-GB" b="1" dirty="0"/>
              </a:p>
            </p:txBody>
          </p:sp>
        </p:grpSp>
        <p:sp>
          <p:nvSpPr>
            <p:cNvPr id="339" name="Right Arrow 338"/>
            <p:cNvSpPr/>
            <p:nvPr/>
          </p:nvSpPr>
          <p:spPr>
            <a:xfrm>
              <a:off x="1857675" y="9760857"/>
              <a:ext cx="3209625" cy="897143"/>
            </a:xfrm>
            <a:prstGeom prst="rightArrow">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atin typeface="Arial" pitchFamily="34" charset="0"/>
                  <a:cs typeface="Arial" pitchFamily="34" charset="0"/>
                </a:rPr>
                <a:t>var2:=z[3]</a:t>
              </a:r>
              <a:endParaRPr lang="en-US" sz="2400" dirty="0">
                <a:latin typeface="Arial" pitchFamily="34" charset="0"/>
                <a:cs typeface="Arial" pitchFamily="34" charset="0"/>
              </a:endParaRPr>
            </a:p>
          </p:txBody>
        </p:sp>
        <p:sp>
          <p:nvSpPr>
            <p:cNvPr id="340" name="Right Arrow 339"/>
            <p:cNvSpPr/>
            <p:nvPr/>
          </p:nvSpPr>
          <p:spPr>
            <a:xfrm>
              <a:off x="2628900" y="8071120"/>
              <a:ext cx="1600200" cy="955558"/>
            </a:xfrm>
            <a:prstGeom prst="rightArrow">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atin typeface="Arial" pitchFamily="34" charset="0"/>
                  <a:cs typeface="Arial" pitchFamily="34" charset="0"/>
                </a:rPr>
                <a:t>var1</a:t>
              </a:r>
              <a:endParaRPr lang="en-US" sz="2400" dirty="0">
                <a:latin typeface="Arial" pitchFamily="34" charset="0"/>
                <a:cs typeface="Arial" pitchFamily="34" charset="0"/>
              </a:endParaRPr>
            </a:p>
          </p:txBody>
        </p:sp>
        <p:sp>
          <p:nvSpPr>
            <p:cNvPr id="341" name="Right Arrow 340"/>
            <p:cNvSpPr/>
            <p:nvPr/>
          </p:nvSpPr>
          <p:spPr>
            <a:xfrm>
              <a:off x="1183812" y="11483042"/>
              <a:ext cx="3807288" cy="994859"/>
            </a:xfrm>
            <a:prstGeom prst="rightArrow">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smtClean="0">
                  <a:latin typeface="Arial" pitchFamily="34" charset="0"/>
                  <a:cs typeface="Arial" pitchFamily="34" charset="0"/>
                </a:rPr>
                <a:t>varSin</a:t>
              </a:r>
              <a:r>
                <a:rPr lang="en-US" sz="2400" dirty="0" smtClean="0">
                  <a:latin typeface="Arial" pitchFamily="34" charset="0"/>
                  <a:cs typeface="Arial" pitchFamily="34" charset="0"/>
                </a:rPr>
                <a:t>:=sin(x)+3*y</a:t>
              </a:r>
              <a:endParaRPr lang="en-US" sz="2400" dirty="0">
                <a:latin typeface="Arial" pitchFamily="34" charset="0"/>
                <a:cs typeface="Arial" pitchFamily="34" charset="0"/>
              </a:endParaRPr>
            </a:p>
          </p:txBody>
        </p:sp>
        <p:sp>
          <p:nvSpPr>
            <p:cNvPr id="342" name="TextBox 341"/>
            <p:cNvSpPr txBox="1"/>
            <p:nvPr/>
          </p:nvSpPr>
          <p:spPr>
            <a:xfrm>
              <a:off x="8165" y="12477749"/>
              <a:ext cx="3611335" cy="3077766"/>
            </a:xfrm>
            <a:prstGeom prst="rect">
              <a:avLst/>
            </a:prstGeom>
            <a:noFill/>
          </p:spPr>
          <p:txBody>
            <a:bodyPr wrap="square" rtlCol="0">
              <a:spAutoFit/>
            </a:bodyPr>
            <a:lstStyle/>
            <a:p>
              <a:pPr marL="342900" lvl="0" indent="-342900" algn="ctr">
                <a:spcBef>
                  <a:spcPct val="50000"/>
                </a:spcBef>
                <a:defRPr/>
              </a:pPr>
              <a:r>
                <a:rPr lang="en-GB" sz="3200" b="1" dirty="0" smtClean="0">
                  <a:solidFill>
                    <a:srgbClr val="002060"/>
                  </a:solidFill>
                  <a:latin typeface="Arial" pitchFamily="34" charset="0"/>
                  <a:cs typeface="Arial" pitchFamily="34" charset="0"/>
                </a:rPr>
                <a:t>Data input</a:t>
              </a:r>
            </a:p>
            <a:p>
              <a:pPr marL="598932" lvl="1" indent="-342900">
                <a:spcBef>
                  <a:spcPct val="50000"/>
                </a:spcBef>
                <a:buFont typeface="Arial" pitchFamily="34" charset="0"/>
                <a:buChar char="•"/>
                <a:defRPr/>
              </a:pPr>
              <a:r>
                <a:rPr lang="en-GB" sz="2400" dirty="0" smtClean="0">
                  <a:solidFill>
                    <a:srgbClr val="002060"/>
                  </a:solidFill>
                  <a:latin typeface="Arial" pitchFamily="34" charset="0"/>
                  <a:cs typeface="Arial" pitchFamily="34" charset="0"/>
                </a:rPr>
                <a:t>Combination or function of available variables</a:t>
              </a:r>
            </a:p>
            <a:p>
              <a:pPr marL="598932" lvl="1" indent="-342900">
                <a:spcBef>
                  <a:spcPct val="50000"/>
                </a:spcBef>
                <a:buFont typeface="Arial" pitchFamily="34" charset="0"/>
                <a:buChar char="•"/>
                <a:defRPr/>
              </a:pPr>
              <a:r>
                <a:rPr lang="en-GB" sz="2400" dirty="0" smtClean="0">
                  <a:solidFill>
                    <a:srgbClr val="002060"/>
                  </a:solidFill>
                  <a:latin typeface="Arial" pitchFamily="34" charset="0"/>
                  <a:cs typeface="Arial" pitchFamily="34" charset="0"/>
                </a:rPr>
                <a:t>Similar to ROOT’s </a:t>
              </a:r>
              <a:r>
                <a:rPr lang="en-GB" sz="2400" dirty="0" err="1" smtClean="0">
                  <a:solidFill>
                    <a:srgbClr val="002060"/>
                  </a:solidFill>
                  <a:latin typeface="Arial" pitchFamily="34" charset="0"/>
                  <a:cs typeface="Arial" pitchFamily="34" charset="0"/>
                </a:rPr>
                <a:t>TTree</a:t>
              </a:r>
              <a:r>
                <a:rPr lang="en-GB" sz="2400" dirty="0" smtClean="0">
                  <a:solidFill>
                    <a:srgbClr val="002060"/>
                  </a:solidFill>
                  <a:latin typeface="Arial" pitchFamily="34" charset="0"/>
                  <a:cs typeface="Arial" pitchFamily="34" charset="0"/>
                </a:rPr>
                <a:t>::Draw()</a:t>
              </a:r>
            </a:p>
            <a:p>
              <a:pPr>
                <a:buFont typeface="Arial" pitchFamily="34" charset="0"/>
                <a:buChar char="•"/>
              </a:pPr>
              <a:endParaRPr lang="en-US" sz="1800" dirty="0">
                <a:solidFill>
                  <a:srgbClr val="002060"/>
                </a:solidFill>
              </a:endParaRPr>
            </a:p>
          </p:txBody>
        </p:sp>
        <p:sp>
          <p:nvSpPr>
            <p:cNvPr id="343" name="TextBox 342"/>
            <p:cNvSpPr txBox="1"/>
            <p:nvPr/>
          </p:nvSpPr>
          <p:spPr>
            <a:xfrm>
              <a:off x="3819980" y="7418614"/>
              <a:ext cx="4257220" cy="1785104"/>
            </a:xfrm>
            <a:prstGeom prst="rect">
              <a:avLst/>
            </a:prstGeom>
            <a:noFill/>
          </p:spPr>
          <p:txBody>
            <a:bodyPr wrap="square" rtlCol="0">
              <a:spAutoFit/>
            </a:bodyPr>
            <a:lstStyle/>
            <a:p>
              <a:pPr marL="342900" lvl="0" indent="-342900" algn="ctr">
                <a:spcBef>
                  <a:spcPct val="50000"/>
                </a:spcBef>
                <a:defRPr/>
              </a:pPr>
              <a:r>
                <a:rPr lang="en-GB" sz="3200" b="1" dirty="0" smtClean="0">
                  <a:solidFill>
                    <a:srgbClr val="002060"/>
                  </a:solidFill>
                  <a:latin typeface="Arial" pitchFamily="34" charset="0"/>
                  <a:cs typeface="Arial" pitchFamily="34" charset="0"/>
                </a:rPr>
                <a:t>Apply selection cuts</a:t>
              </a:r>
            </a:p>
            <a:p>
              <a:pPr marL="598932" lvl="1" indent="-342900">
                <a:spcBef>
                  <a:spcPct val="50000"/>
                </a:spcBef>
                <a:buFont typeface="Arial" pitchFamily="34" charset="0"/>
                <a:buChar char="•"/>
                <a:defRPr/>
              </a:pPr>
              <a:r>
                <a:rPr lang="en-GB" sz="2400" dirty="0" smtClean="0">
                  <a:solidFill>
                    <a:srgbClr val="002060"/>
                  </a:solidFill>
                </a:rPr>
                <a:t>Possible independently for each class</a:t>
              </a:r>
            </a:p>
            <a:p>
              <a:pPr>
                <a:buFont typeface="Arial" pitchFamily="34" charset="0"/>
                <a:buChar char="•"/>
              </a:pPr>
              <a:endParaRPr lang="en-US" sz="1800" dirty="0">
                <a:solidFill>
                  <a:srgbClr val="002060"/>
                </a:solidFill>
              </a:endParaRPr>
            </a:p>
          </p:txBody>
        </p:sp>
        <p:sp>
          <p:nvSpPr>
            <p:cNvPr id="344" name="TextBox 343"/>
            <p:cNvSpPr txBox="1"/>
            <p:nvPr/>
          </p:nvSpPr>
          <p:spPr>
            <a:xfrm>
              <a:off x="8091669" y="11220607"/>
              <a:ext cx="4252731" cy="1785104"/>
            </a:xfrm>
            <a:prstGeom prst="rect">
              <a:avLst/>
            </a:prstGeom>
            <a:noFill/>
          </p:spPr>
          <p:txBody>
            <a:bodyPr wrap="square" rtlCol="0">
              <a:spAutoFit/>
            </a:bodyPr>
            <a:lstStyle/>
            <a:p>
              <a:pPr marL="342900" lvl="0" indent="-342900" algn="ctr">
                <a:spcBef>
                  <a:spcPct val="50000"/>
                </a:spcBef>
                <a:defRPr/>
              </a:pPr>
              <a:r>
                <a:rPr lang="en-GB" sz="3200" b="1" dirty="0" smtClean="0">
                  <a:solidFill>
                    <a:srgbClr val="002060"/>
                  </a:solidFill>
                  <a:latin typeface="Arial" pitchFamily="34" charset="0"/>
                  <a:cs typeface="Arial" pitchFamily="34" charset="0"/>
                </a:rPr>
                <a:t>Define event weights</a:t>
              </a:r>
            </a:p>
            <a:p>
              <a:pPr marL="598932" lvl="1" indent="-342900">
                <a:spcBef>
                  <a:spcPct val="50000"/>
                </a:spcBef>
                <a:buFont typeface="Arial" pitchFamily="34" charset="0"/>
                <a:buChar char="•"/>
                <a:defRPr/>
              </a:pPr>
              <a:r>
                <a:rPr lang="en-GB" sz="2400" dirty="0" smtClean="0">
                  <a:solidFill>
                    <a:srgbClr val="002060"/>
                  </a:solidFill>
                  <a:latin typeface="Arial" pitchFamily="34" charset="0"/>
                  <a:cs typeface="Arial" pitchFamily="34" charset="0"/>
                </a:rPr>
                <a:t>Can be defined globally, tree-wise and class-wise</a:t>
              </a:r>
            </a:p>
            <a:p>
              <a:pPr>
                <a:buFont typeface="Arial" pitchFamily="34" charset="0"/>
                <a:buChar char="•"/>
              </a:pPr>
              <a:endParaRPr lang="en-US" sz="1800" dirty="0">
                <a:solidFill>
                  <a:srgbClr val="002060"/>
                </a:solidFill>
              </a:endParaRPr>
            </a:p>
          </p:txBody>
        </p:sp>
        <p:pic>
          <p:nvPicPr>
            <p:cNvPr id="345" name="Picture 12" descr="F:\Documents and Settings\speckmay\Local Settings\Temporary Internet Files\Content.IE5\8OV1X2GL\MCj04370800000[1].png"/>
            <p:cNvPicPr>
              <a:picLocks noChangeAspect="1" noChangeArrowheads="1"/>
            </p:cNvPicPr>
            <p:nvPr/>
          </p:nvPicPr>
          <p:blipFill>
            <a:blip r:embed="rId20"/>
            <a:srcRect/>
            <a:stretch>
              <a:fillRect/>
            </a:stretch>
          </p:blipFill>
          <p:spPr bwMode="auto">
            <a:xfrm>
              <a:off x="8912037" y="12969166"/>
              <a:ext cx="1714500" cy="1714500"/>
            </a:xfrm>
            <a:prstGeom prst="rect">
              <a:avLst/>
            </a:prstGeom>
            <a:noFill/>
          </p:spPr>
        </p:pic>
        <p:pic>
          <p:nvPicPr>
            <p:cNvPr id="346" name="Picture 13" descr="F:\Documents and Settings\speckmay\Local Settings\Temporary Internet Files\Content.IE5\J601DTMC\MCj04339090000[1].png"/>
            <p:cNvPicPr>
              <a:picLocks noChangeAspect="1" noChangeArrowheads="1"/>
            </p:cNvPicPr>
            <p:nvPr/>
          </p:nvPicPr>
          <p:blipFill>
            <a:blip r:embed="rId21"/>
            <a:srcRect/>
            <a:stretch>
              <a:fillRect/>
            </a:stretch>
          </p:blipFill>
          <p:spPr bwMode="auto">
            <a:xfrm>
              <a:off x="9596478" y="14068168"/>
              <a:ext cx="1714500" cy="1714500"/>
            </a:xfrm>
            <a:prstGeom prst="rect">
              <a:avLst/>
            </a:prstGeom>
            <a:noFill/>
          </p:spPr>
        </p:pic>
        <p:sp>
          <p:nvSpPr>
            <p:cNvPr id="362" name="TextBox 361"/>
            <p:cNvSpPr txBox="1"/>
            <p:nvPr/>
          </p:nvSpPr>
          <p:spPr>
            <a:xfrm>
              <a:off x="12153901" y="8253197"/>
              <a:ext cx="5524499" cy="7971413"/>
            </a:xfrm>
            <a:prstGeom prst="rect">
              <a:avLst/>
            </a:prstGeom>
            <a:noFill/>
          </p:spPr>
          <p:txBody>
            <a:bodyPr wrap="square" rtlCol="0">
              <a:spAutoFit/>
            </a:bodyPr>
            <a:lstStyle/>
            <a:p>
              <a:pPr marL="342900" lvl="0" indent="-342900" algn="ctr">
                <a:spcBef>
                  <a:spcPct val="50000"/>
                </a:spcBef>
                <a:defRPr/>
              </a:pPr>
              <a:r>
                <a:rPr lang="en-GB" sz="3200" b="1" dirty="0" smtClean="0">
                  <a:solidFill>
                    <a:srgbClr val="002060"/>
                  </a:solidFill>
                  <a:latin typeface="Arial" pitchFamily="34" charset="0"/>
                  <a:cs typeface="Arial" pitchFamily="34" charset="0"/>
                </a:rPr>
                <a:t>Transformations</a:t>
              </a:r>
            </a:p>
            <a:p>
              <a:pPr marL="598932" lvl="1" indent="-342900">
                <a:spcBef>
                  <a:spcPct val="50000"/>
                </a:spcBef>
                <a:buSzPct val="100000"/>
                <a:buFont typeface="Arial" pitchFamily="34" charset="0"/>
                <a:buChar char="•"/>
                <a:defRPr/>
              </a:pPr>
              <a:r>
                <a:rPr lang="en-US" sz="2400" dirty="0" smtClean="0">
                  <a:solidFill>
                    <a:srgbClr val="002060"/>
                  </a:solidFill>
                  <a:latin typeface="Arial" pitchFamily="34" charset="0"/>
                  <a:cs typeface="Arial" pitchFamily="34" charset="0"/>
                </a:rPr>
                <a:t>Can be set for each Method independently</a:t>
              </a:r>
            </a:p>
            <a:p>
              <a:pPr marL="598932" lvl="1" indent="-342900">
                <a:spcBef>
                  <a:spcPct val="50000"/>
                </a:spcBef>
                <a:buSzPct val="100000"/>
                <a:buFont typeface="Arial" pitchFamily="34" charset="0"/>
                <a:buChar char="•"/>
                <a:defRPr/>
              </a:pPr>
              <a:r>
                <a:rPr lang="en-US" sz="2400" dirty="0" smtClean="0">
                  <a:solidFill>
                    <a:srgbClr val="002060"/>
                  </a:solidFill>
                  <a:latin typeface="Arial" pitchFamily="34" charset="0"/>
                  <a:cs typeface="Arial" pitchFamily="34" charset="0"/>
                </a:rPr>
                <a:t>TMVA knows: </a:t>
              </a:r>
            </a:p>
            <a:p>
              <a:pPr marL="1371600" lvl="2" indent="-342900">
                <a:spcBef>
                  <a:spcPct val="50000"/>
                </a:spcBef>
                <a:buSzPct val="100000"/>
                <a:buFont typeface="Arial" pitchFamily="34" charset="0"/>
                <a:buChar char="•"/>
                <a:defRPr/>
              </a:pPr>
              <a:r>
                <a:rPr lang="en-US" sz="2400" dirty="0" err="1" smtClean="0">
                  <a:solidFill>
                    <a:srgbClr val="002060"/>
                  </a:solidFill>
                  <a:latin typeface="Arial" pitchFamily="34" charset="0"/>
                  <a:cs typeface="Arial" pitchFamily="34" charset="0"/>
                </a:rPr>
                <a:t>Normalisation</a:t>
              </a:r>
              <a:endParaRPr lang="en-US" sz="2400" dirty="0" smtClean="0">
                <a:solidFill>
                  <a:srgbClr val="002060"/>
                </a:solidFill>
                <a:latin typeface="Arial" pitchFamily="34" charset="0"/>
                <a:cs typeface="Arial" pitchFamily="34" charset="0"/>
              </a:endParaRPr>
            </a:p>
            <a:p>
              <a:pPr marL="1371600" lvl="2" indent="-342900">
                <a:spcBef>
                  <a:spcPct val="50000"/>
                </a:spcBef>
                <a:buSzPct val="100000"/>
                <a:buFont typeface="Arial" pitchFamily="34" charset="0"/>
                <a:buChar char="•"/>
                <a:defRPr/>
              </a:pPr>
              <a:r>
                <a:rPr lang="en-US" sz="2400" dirty="0" err="1" smtClean="0">
                  <a:solidFill>
                    <a:srgbClr val="002060"/>
                  </a:solidFill>
                  <a:latin typeface="Arial" pitchFamily="34" charset="0"/>
                  <a:cs typeface="Arial" pitchFamily="34" charset="0"/>
                </a:rPr>
                <a:t>Decorrelation</a:t>
              </a:r>
              <a:r>
                <a:rPr lang="en-US" sz="2400" dirty="0" smtClean="0">
                  <a:solidFill>
                    <a:srgbClr val="002060"/>
                  </a:solidFill>
                  <a:latin typeface="Arial" pitchFamily="34" charset="0"/>
                  <a:cs typeface="Arial" pitchFamily="34" charset="0"/>
                </a:rPr>
                <a:t> </a:t>
              </a:r>
            </a:p>
            <a:p>
              <a:pPr marL="1371600" lvl="2" indent="-342900">
                <a:spcBef>
                  <a:spcPct val="50000"/>
                </a:spcBef>
                <a:buSzPct val="100000"/>
                <a:buFont typeface="Arial" pitchFamily="34" charset="0"/>
                <a:buChar char="•"/>
                <a:defRPr/>
              </a:pPr>
              <a:r>
                <a:rPr lang="en-US" sz="2400" dirty="0" smtClean="0">
                  <a:solidFill>
                    <a:srgbClr val="002060"/>
                  </a:solidFill>
                  <a:latin typeface="Arial" pitchFamily="34" charset="0"/>
                  <a:cs typeface="Arial" pitchFamily="34" charset="0"/>
                </a:rPr>
                <a:t>Principal component analysis</a:t>
              </a:r>
            </a:p>
            <a:p>
              <a:pPr marL="1371600" lvl="2" indent="-342900">
                <a:spcBef>
                  <a:spcPct val="50000"/>
                </a:spcBef>
                <a:buSzPct val="100000"/>
                <a:buFont typeface="Arial" pitchFamily="34" charset="0"/>
                <a:buChar char="•"/>
                <a:defRPr/>
              </a:pPr>
              <a:r>
                <a:rPr lang="en-US" sz="2400" dirty="0" err="1" smtClean="0">
                  <a:solidFill>
                    <a:srgbClr val="002060"/>
                  </a:solidFill>
                  <a:latin typeface="Arial" pitchFamily="34" charset="0"/>
                  <a:cs typeface="Arial" pitchFamily="34" charset="0"/>
                </a:rPr>
                <a:t>Gaussianisation</a:t>
              </a:r>
              <a:endParaRPr lang="en-US" sz="2400" dirty="0" smtClean="0">
                <a:solidFill>
                  <a:srgbClr val="002060"/>
                </a:solidFill>
                <a:latin typeface="Arial" pitchFamily="34" charset="0"/>
                <a:cs typeface="Arial" pitchFamily="34" charset="0"/>
              </a:endParaRPr>
            </a:p>
            <a:p>
              <a:pPr marL="2686873" lvl="2" indent="-342900">
                <a:spcBef>
                  <a:spcPct val="50000"/>
                </a:spcBef>
                <a:buSzPct val="100000"/>
                <a:buFont typeface="Arial" pitchFamily="34" charset="0"/>
                <a:buChar char="•"/>
                <a:defRPr/>
              </a:pPr>
              <a:endParaRPr lang="en-US" sz="2400" dirty="0" smtClean="0">
                <a:solidFill>
                  <a:srgbClr val="002060"/>
                </a:solidFill>
                <a:latin typeface="Arial" pitchFamily="34" charset="0"/>
                <a:cs typeface="Arial" pitchFamily="34" charset="0"/>
              </a:endParaRPr>
            </a:p>
            <a:p>
              <a:pPr marL="598932" lvl="1" indent="-342900">
                <a:spcBef>
                  <a:spcPct val="50000"/>
                </a:spcBef>
                <a:buSzPct val="100000"/>
                <a:buFont typeface="Arial" pitchFamily="34" charset="0"/>
                <a:buChar char="•"/>
                <a:defRPr/>
              </a:pPr>
              <a:r>
                <a:rPr lang="en-US" sz="2400" dirty="0" smtClean="0">
                  <a:solidFill>
                    <a:srgbClr val="002060"/>
                  </a:solidFill>
                  <a:latin typeface="Arial" pitchFamily="34" charset="0"/>
                  <a:cs typeface="Arial" pitchFamily="34" charset="0"/>
                </a:rPr>
                <a:t>Transformations can be chained</a:t>
              </a:r>
            </a:p>
            <a:p>
              <a:pPr marL="598932" lvl="1" indent="-342900">
                <a:spcBef>
                  <a:spcPct val="50000"/>
                </a:spcBef>
                <a:buSzPct val="100000"/>
                <a:buFont typeface="Arial" pitchFamily="34" charset="0"/>
                <a:buChar char="•"/>
                <a:defRPr/>
              </a:pPr>
              <a:r>
                <a:rPr lang="en-US" sz="2400" dirty="0" smtClean="0">
                  <a:solidFill>
                    <a:srgbClr val="002060"/>
                  </a:solidFill>
                  <a:latin typeface="Arial" pitchFamily="34" charset="0"/>
                  <a:cs typeface="Arial" pitchFamily="34" charset="0"/>
                </a:rPr>
                <a:t>Transformations improve result in case of projective Likelihood and linear correlations of variables</a:t>
              </a:r>
            </a:p>
            <a:p>
              <a:pPr marL="598932" lvl="1" indent="-342900">
                <a:spcBef>
                  <a:spcPct val="50000"/>
                </a:spcBef>
                <a:buSzPct val="100000"/>
                <a:buFont typeface="Arial" pitchFamily="34" charset="0"/>
                <a:buChar char="•"/>
                <a:defRPr/>
              </a:pPr>
              <a:r>
                <a:rPr lang="en-US" sz="2400" dirty="0" smtClean="0">
                  <a:solidFill>
                    <a:srgbClr val="002060"/>
                  </a:solidFill>
                  <a:latin typeface="Arial" pitchFamily="34" charset="0"/>
                  <a:cs typeface="Arial" pitchFamily="34" charset="0"/>
                </a:rPr>
                <a:t>May not improve classification in case of strong non-linear correlations</a:t>
              </a:r>
              <a:endParaRPr lang="en-US" sz="1800" dirty="0">
                <a:solidFill>
                  <a:srgbClr val="002060"/>
                </a:solidFill>
              </a:endParaRPr>
            </a:p>
          </p:txBody>
        </p:sp>
        <p:pic>
          <p:nvPicPr>
            <p:cNvPr id="347" name="Picture 7" descr="F:\Documents and Settings\speckmay\Local Settings\Temporary Internet Files\Content.IE5\BAU521WP\MCj04325940000[1].png"/>
            <p:cNvPicPr>
              <a:picLocks noChangeAspect="1" noChangeArrowheads="1"/>
            </p:cNvPicPr>
            <p:nvPr/>
          </p:nvPicPr>
          <p:blipFill>
            <a:blip r:embed="rId22"/>
            <a:srcRect/>
            <a:stretch>
              <a:fillRect/>
            </a:stretch>
          </p:blipFill>
          <p:spPr bwMode="auto">
            <a:xfrm>
              <a:off x="5237387" y="11649528"/>
              <a:ext cx="1799771" cy="1799771"/>
            </a:xfrm>
            <a:prstGeom prst="rect">
              <a:avLst/>
            </a:prstGeom>
            <a:noFill/>
          </p:spPr>
        </p:pic>
        <p:sp>
          <p:nvSpPr>
            <p:cNvPr id="348" name="Right Arrow 347"/>
            <p:cNvSpPr/>
            <p:nvPr/>
          </p:nvSpPr>
          <p:spPr>
            <a:xfrm>
              <a:off x="7309814" y="14029806"/>
              <a:ext cx="1424611" cy="990655"/>
            </a:xfrm>
            <a:prstGeom prst="rightArrow">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0" name="Right Arrow 369"/>
            <p:cNvSpPr/>
            <p:nvPr/>
          </p:nvSpPr>
          <p:spPr>
            <a:xfrm rot="16200000">
              <a:off x="9571061" y="10194202"/>
              <a:ext cx="1187870" cy="990655"/>
            </a:xfrm>
            <a:prstGeom prst="rightArrow">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1" name="Right Arrow 370"/>
            <p:cNvSpPr/>
            <p:nvPr/>
          </p:nvSpPr>
          <p:spPr>
            <a:xfrm>
              <a:off x="11359248" y="8739413"/>
              <a:ext cx="1177466" cy="1009649"/>
            </a:xfrm>
            <a:prstGeom prst="rightArrow">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83" name="Right Arrow 382"/>
            <p:cNvSpPr/>
            <p:nvPr/>
          </p:nvSpPr>
          <p:spPr>
            <a:xfrm>
              <a:off x="16437437" y="10119167"/>
              <a:ext cx="1177466" cy="1009649"/>
            </a:xfrm>
            <a:prstGeom prst="rightArrow">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38" name="Flowchart: Magnetic Disk 337"/>
            <p:cNvSpPr/>
            <p:nvPr/>
          </p:nvSpPr>
          <p:spPr>
            <a:xfrm>
              <a:off x="362702" y="7476654"/>
              <a:ext cx="2257838" cy="4410546"/>
            </a:xfrm>
            <a:prstGeom prst="flowChartMagneticDisk">
              <a:avLst/>
            </a:prstGeom>
            <a:ln>
              <a:solidFill>
                <a:srgbClr val="002060"/>
              </a:solid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err="1" smtClean="0">
                  <a:latin typeface="Arial" pitchFamily="34" charset="0"/>
                  <a:cs typeface="Arial" pitchFamily="34" charset="0"/>
                </a:rPr>
                <a:t>TTree</a:t>
              </a:r>
              <a:r>
                <a:rPr lang="en-US" sz="3200" dirty="0" smtClean="0">
                  <a:latin typeface="Arial" pitchFamily="34" charset="0"/>
                  <a:cs typeface="Arial" pitchFamily="34" charset="0"/>
                </a:rPr>
                <a:t>/</a:t>
              </a:r>
            </a:p>
            <a:p>
              <a:pPr algn="ctr"/>
              <a:r>
                <a:rPr lang="en-US" sz="3200" dirty="0" smtClean="0">
                  <a:latin typeface="Arial" pitchFamily="34" charset="0"/>
                  <a:cs typeface="Arial" pitchFamily="34" charset="0"/>
                </a:rPr>
                <a:t>ASCII</a:t>
              </a:r>
              <a:endParaRPr lang="en-US" sz="3200" dirty="0">
                <a:latin typeface="Arial" pitchFamily="34" charset="0"/>
                <a:cs typeface="Arial" pitchFamily="34" charset="0"/>
              </a:endParaRPr>
            </a:p>
          </p:txBody>
        </p:sp>
      </p:grpSp>
      <p:sp>
        <p:nvSpPr>
          <p:cNvPr id="403" name="Rounded Rectangle 402"/>
          <p:cNvSpPr/>
          <p:nvPr/>
        </p:nvSpPr>
        <p:spPr>
          <a:xfrm>
            <a:off x="13068300" y="6800928"/>
            <a:ext cx="6610350" cy="1161972"/>
          </a:xfrm>
          <a:prstGeom prst="roundRect">
            <a:avLst/>
          </a:prstGeom>
          <a:solidFill>
            <a:schemeClr val="accent4">
              <a:lumMod val="60000"/>
              <a:lumOff val="40000"/>
            </a:schemeClr>
          </a:solidFill>
          <a:ln w="517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002060"/>
                </a:solidFill>
              </a:rPr>
              <a:t>preprocessing</a:t>
            </a:r>
            <a:endParaRPr lang="en-US" dirty="0"/>
          </a:p>
        </p:txBody>
      </p:sp>
      <p:grpSp>
        <p:nvGrpSpPr>
          <p:cNvPr id="416" name="Group 415"/>
          <p:cNvGrpSpPr/>
          <p:nvPr/>
        </p:nvGrpSpPr>
        <p:grpSpPr>
          <a:xfrm>
            <a:off x="7325660" y="16554528"/>
            <a:ext cx="15525750" cy="7012136"/>
            <a:chOff x="6925610" y="16802178"/>
            <a:chExt cx="15525750" cy="7012136"/>
          </a:xfrm>
        </p:grpSpPr>
        <p:sp>
          <p:nvSpPr>
            <p:cNvPr id="387" name="Rounded Rectangle 386"/>
            <p:cNvSpPr/>
            <p:nvPr/>
          </p:nvSpPr>
          <p:spPr>
            <a:xfrm>
              <a:off x="12306300" y="17509656"/>
              <a:ext cx="10145060" cy="6304658"/>
            </a:xfrm>
            <a:prstGeom prst="roundRect">
              <a:avLst/>
            </a:prstGeom>
            <a:solidFill>
              <a:schemeClr val="accent5">
                <a:lumMod val="60000"/>
                <a:lumOff val="40000"/>
              </a:schemeClr>
            </a:solidFill>
            <a:ln w="517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5" name="Rectangle 414"/>
            <p:cNvSpPr/>
            <p:nvPr/>
          </p:nvSpPr>
          <p:spPr>
            <a:xfrm>
              <a:off x="12382500" y="17487900"/>
              <a:ext cx="2552700" cy="63246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ounded Rectangle 43"/>
            <p:cNvSpPr/>
            <p:nvPr/>
          </p:nvSpPr>
          <p:spPr>
            <a:xfrm>
              <a:off x="6925610" y="17509656"/>
              <a:ext cx="8047690" cy="6304658"/>
            </a:xfrm>
            <a:prstGeom prst="roundRect">
              <a:avLst/>
            </a:prstGeom>
            <a:solidFill>
              <a:schemeClr val="accent6">
                <a:lumMod val="60000"/>
                <a:lumOff val="40000"/>
              </a:schemeClr>
            </a:solidFill>
            <a:ln w="517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extBox 45"/>
            <p:cNvSpPr txBox="1"/>
            <p:nvPr/>
          </p:nvSpPr>
          <p:spPr>
            <a:xfrm>
              <a:off x="7577925" y="23114374"/>
              <a:ext cx="7848600" cy="646331"/>
            </a:xfrm>
            <a:prstGeom prst="rect">
              <a:avLst/>
            </a:prstGeom>
            <a:noFill/>
          </p:spPr>
          <p:txBody>
            <a:bodyPr wrap="square" rtlCol="0">
              <a:spAutoFit/>
            </a:bodyPr>
            <a:lstStyle/>
            <a:p>
              <a:r>
                <a:rPr lang="en-US" sz="1600" dirty="0" smtClean="0">
                  <a:effectLst>
                    <a:outerShdw blurRad="38100" dist="38100" dir="2700000" algn="tl">
                      <a:srgbClr val="000000">
                        <a:alpha val="43137"/>
                      </a:srgbClr>
                    </a:outerShdw>
                  </a:effectLst>
                </a:rPr>
                <a:t>*</a:t>
              </a:r>
              <a:r>
                <a:rPr lang="en-GB" sz="1600" dirty="0" smtClean="0">
                  <a:solidFill>
                    <a:schemeClr val="tx1">
                      <a:lumMod val="75000"/>
                      <a:lumOff val="25000"/>
                    </a:schemeClr>
                  </a:solidFill>
                </a:rPr>
                <a:t>Cut classifier is an exception: Direct mapping from R</a:t>
              </a:r>
              <a:r>
                <a:rPr lang="en-GB" sz="1600" baseline="30000" dirty="0" smtClean="0">
                  <a:solidFill>
                    <a:schemeClr val="tx1">
                      <a:lumMod val="75000"/>
                      <a:lumOff val="25000"/>
                    </a:schemeClr>
                  </a:solidFill>
                </a:rPr>
                <a:t>N</a:t>
              </a:r>
              <a:r>
                <a:rPr lang="en-GB" sz="1600" dirty="0" smtClean="0">
                  <a:solidFill>
                    <a:schemeClr val="tx1">
                      <a:lumMod val="75000"/>
                      <a:lumOff val="25000"/>
                    </a:schemeClr>
                  </a:solidFill>
                  <a:sym typeface="Wingdings" pitchFamily="2" charset="2"/>
                </a:rPr>
                <a:t> {</a:t>
              </a:r>
              <a:r>
                <a:rPr lang="en-GB" sz="1600" dirty="0" err="1" smtClean="0">
                  <a:solidFill>
                    <a:schemeClr val="tx1">
                      <a:lumMod val="75000"/>
                      <a:lumOff val="25000"/>
                    </a:schemeClr>
                  </a:solidFill>
                  <a:sym typeface="Wingdings" pitchFamily="2" charset="2"/>
                </a:rPr>
                <a:t>Signal,Background</a:t>
              </a:r>
              <a:r>
                <a:rPr lang="en-GB" sz="1600" dirty="0" smtClean="0">
                  <a:solidFill>
                    <a:schemeClr val="tx1">
                      <a:lumMod val="75000"/>
                      <a:lumOff val="25000"/>
                    </a:schemeClr>
                  </a:solidFill>
                  <a:sym typeface="Wingdings" pitchFamily="2" charset="2"/>
                </a:rPr>
                <a:t>}</a:t>
              </a:r>
              <a:endParaRPr lang="en-GB" sz="1600" dirty="0" smtClean="0">
                <a:solidFill>
                  <a:schemeClr val="tx1">
                    <a:lumMod val="75000"/>
                    <a:lumOff val="25000"/>
                  </a:schemeClr>
                </a:solidFill>
              </a:endParaRPr>
            </a:p>
            <a:p>
              <a:r>
                <a:rPr lang="en-US" sz="2000" dirty="0" smtClean="0">
                  <a:solidFill>
                    <a:schemeClr val="accent4">
                      <a:lumMod val="20000"/>
                      <a:lumOff val="80000"/>
                    </a:schemeClr>
                  </a:solidFill>
                  <a:effectLst>
                    <a:outerShdw blurRad="38100" dist="38100" dir="2700000" algn="tl">
                      <a:srgbClr val="000000">
                        <a:alpha val="43137"/>
                      </a:srgbClr>
                    </a:outerShdw>
                  </a:effectLst>
                </a:rPr>
                <a:t> </a:t>
              </a:r>
              <a:endParaRPr lang="en-US" sz="2000" dirty="0">
                <a:solidFill>
                  <a:schemeClr val="accent4">
                    <a:lumMod val="20000"/>
                    <a:lumOff val="80000"/>
                  </a:schemeClr>
                </a:solidFill>
                <a:effectLst>
                  <a:outerShdw blurRad="38100" dist="38100" dir="2700000" algn="tl">
                    <a:srgbClr val="000000">
                      <a:alpha val="43137"/>
                    </a:srgbClr>
                  </a:outerShdw>
                </a:effectLst>
              </a:endParaRPr>
            </a:p>
          </p:txBody>
        </p:sp>
        <p:grpSp>
          <p:nvGrpSpPr>
            <p:cNvPr id="384" name="Group 383"/>
            <p:cNvGrpSpPr/>
            <p:nvPr/>
          </p:nvGrpSpPr>
          <p:grpSpPr>
            <a:xfrm>
              <a:off x="7901321" y="18092614"/>
              <a:ext cx="14446171" cy="5214199"/>
              <a:chOff x="8739521" y="18473614"/>
              <a:chExt cx="14446171" cy="5214199"/>
            </a:xfrm>
          </p:grpSpPr>
          <p:sp>
            <p:nvSpPr>
              <p:cNvPr id="101" name="Rectangle 100"/>
              <p:cNvSpPr/>
              <p:nvPr/>
            </p:nvSpPr>
            <p:spPr>
              <a:xfrm>
                <a:off x="21613377" y="20893433"/>
                <a:ext cx="1066800" cy="685800"/>
              </a:xfrm>
              <a:prstGeom prst="rect">
                <a:avLst/>
              </a:prstGeom>
              <a:solidFill>
                <a:srgbClr val="FF0000">
                  <a:alpha val="20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accent4">
                        <a:lumMod val="50000"/>
                      </a:schemeClr>
                    </a:solidFill>
                  </a:rPr>
                  <a:t>y</a:t>
                </a:r>
                <a:r>
                  <a:rPr lang="en-US" sz="3600" baseline="-25000" dirty="0" smtClean="0">
                    <a:solidFill>
                      <a:schemeClr val="accent4">
                        <a:lumMod val="50000"/>
                      </a:schemeClr>
                    </a:solidFill>
                  </a:rPr>
                  <a:t>3</a:t>
                </a:r>
                <a:endParaRPr lang="en-US" sz="3600" baseline="-25000" dirty="0">
                  <a:solidFill>
                    <a:schemeClr val="accent4">
                      <a:lumMod val="50000"/>
                    </a:schemeClr>
                  </a:solidFill>
                </a:endParaRPr>
              </a:p>
            </p:txBody>
          </p:sp>
          <p:sp>
            <p:nvSpPr>
              <p:cNvPr id="102" name="Rectangle 101"/>
              <p:cNvSpPr/>
              <p:nvPr/>
            </p:nvSpPr>
            <p:spPr>
              <a:xfrm>
                <a:off x="21460977" y="20360033"/>
                <a:ext cx="1066800" cy="685800"/>
              </a:xfrm>
              <a:prstGeom prst="rect">
                <a:avLst/>
              </a:prstGeom>
              <a:solidFill>
                <a:srgbClr val="FF0000">
                  <a:alpha val="30196"/>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accent4">
                        <a:lumMod val="50000"/>
                      </a:schemeClr>
                    </a:solidFill>
                  </a:rPr>
                  <a:t>y</a:t>
                </a:r>
                <a:r>
                  <a:rPr lang="en-US" sz="3600" baseline="-25000" dirty="0" smtClean="0">
                    <a:solidFill>
                      <a:schemeClr val="accent4">
                        <a:lumMod val="50000"/>
                      </a:schemeClr>
                    </a:solidFill>
                  </a:rPr>
                  <a:t>2</a:t>
                </a:r>
                <a:endParaRPr lang="en-US" sz="3600" baseline="-25000" dirty="0">
                  <a:solidFill>
                    <a:schemeClr val="accent4">
                      <a:lumMod val="50000"/>
                    </a:schemeClr>
                  </a:solidFill>
                </a:endParaRPr>
              </a:p>
            </p:txBody>
          </p:sp>
          <p:grpSp>
            <p:nvGrpSpPr>
              <p:cNvPr id="103" name="Group 11"/>
              <p:cNvGrpSpPr/>
              <p:nvPr/>
            </p:nvGrpSpPr>
            <p:grpSpPr>
              <a:xfrm>
                <a:off x="15063840" y="19135390"/>
                <a:ext cx="1676400" cy="3219450"/>
                <a:chOff x="533400" y="2171700"/>
                <a:chExt cx="1676400" cy="3219450"/>
              </a:xfrm>
            </p:grpSpPr>
            <p:sp>
              <p:nvSpPr>
                <p:cNvPr id="129" name="Rectangle 128"/>
                <p:cNvSpPr/>
                <p:nvPr/>
              </p:nvSpPr>
              <p:spPr>
                <a:xfrm>
                  <a:off x="533400" y="2171700"/>
                  <a:ext cx="1066800" cy="685800"/>
                </a:xfrm>
                <a:prstGeom prst="rect">
                  <a:avLst/>
                </a:prstGeom>
                <a:solidFill>
                  <a:schemeClr val="accent4">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accent4">
                          <a:lumMod val="50000"/>
                        </a:schemeClr>
                      </a:solidFill>
                    </a:rPr>
                    <a:t>x</a:t>
                  </a:r>
                  <a:r>
                    <a:rPr lang="en-US" sz="3600" baseline="-25000" dirty="0" smtClean="0">
                      <a:solidFill>
                        <a:schemeClr val="accent4">
                          <a:lumMod val="50000"/>
                        </a:schemeClr>
                      </a:solidFill>
                    </a:rPr>
                    <a:t>1</a:t>
                  </a:r>
                  <a:endParaRPr lang="en-US" sz="3600" dirty="0">
                    <a:solidFill>
                      <a:schemeClr val="accent4">
                        <a:lumMod val="50000"/>
                      </a:schemeClr>
                    </a:solidFill>
                  </a:endParaRPr>
                </a:p>
              </p:txBody>
            </p:sp>
            <p:sp>
              <p:nvSpPr>
                <p:cNvPr id="130" name="Rectangle 129"/>
                <p:cNvSpPr/>
                <p:nvPr/>
              </p:nvSpPr>
              <p:spPr>
                <a:xfrm>
                  <a:off x="685800" y="2819400"/>
                  <a:ext cx="1066800" cy="685800"/>
                </a:xfrm>
                <a:prstGeom prst="rect">
                  <a:avLst/>
                </a:prstGeom>
                <a:solidFill>
                  <a:schemeClr val="accent4">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accent4">
                          <a:lumMod val="50000"/>
                        </a:schemeClr>
                      </a:solidFill>
                    </a:rPr>
                    <a:t>x</a:t>
                  </a:r>
                  <a:r>
                    <a:rPr lang="en-US" sz="3600" baseline="-25000" dirty="0" smtClean="0">
                      <a:solidFill>
                        <a:schemeClr val="accent4">
                          <a:lumMod val="50000"/>
                        </a:schemeClr>
                      </a:solidFill>
                    </a:rPr>
                    <a:t>2</a:t>
                  </a:r>
                  <a:endParaRPr lang="en-US" sz="3600" dirty="0">
                    <a:solidFill>
                      <a:schemeClr val="accent4">
                        <a:lumMod val="50000"/>
                      </a:schemeClr>
                    </a:solidFill>
                  </a:endParaRPr>
                </a:p>
              </p:txBody>
            </p:sp>
            <p:sp>
              <p:nvSpPr>
                <p:cNvPr id="131" name="Rectangle 130"/>
                <p:cNvSpPr/>
                <p:nvPr/>
              </p:nvSpPr>
              <p:spPr>
                <a:xfrm>
                  <a:off x="838200" y="3448050"/>
                  <a:ext cx="1066800" cy="685800"/>
                </a:xfrm>
                <a:prstGeom prst="rect">
                  <a:avLst/>
                </a:prstGeom>
                <a:solidFill>
                  <a:schemeClr val="accent4">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accent4">
                          <a:lumMod val="50000"/>
                        </a:schemeClr>
                      </a:solidFill>
                    </a:rPr>
                    <a:t>x</a:t>
                  </a:r>
                  <a:r>
                    <a:rPr lang="en-US" sz="3600" baseline="-25000" dirty="0" smtClean="0">
                      <a:solidFill>
                        <a:schemeClr val="accent4">
                          <a:lumMod val="50000"/>
                        </a:schemeClr>
                      </a:solidFill>
                    </a:rPr>
                    <a:t>3</a:t>
                  </a:r>
                  <a:endParaRPr lang="en-US" sz="3600" dirty="0">
                    <a:solidFill>
                      <a:schemeClr val="accent4">
                        <a:lumMod val="50000"/>
                      </a:schemeClr>
                    </a:solidFill>
                  </a:endParaRPr>
                </a:p>
              </p:txBody>
            </p:sp>
            <p:sp>
              <p:nvSpPr>
                <p:cNvPr id="132" name="Rectangle 131"/>
                <p:cNvSpPr/>
                <p:nvPr/>
              </p:nvSpPr>
              <p:spPr>
                <a:xfrm>
                  <a:off x="990600" y="4076700"/>
                  <a:ext cx="1066800" cy="685800"/>
                </a:xfrm>
                <a:prstGeom prst="rect">
                  <a:avLst/>
                </a:prstGeom>
                <a:solidFill>
                  <a:schemeClr val="accent4">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accent4">
                          <a:lumMod val="50000"/>
                        </a:schemeClr>
                      </a:solidFill>
                    </a:rPr>
                    <a:t>…</a:t>
                  </a:r>
                  <a:endParaRPr lang="en-US" sz="3600" dirty="0">
                    <a:solidFill>
                      <a:schemeClr val="accent4">
                        <a:lumMod val="50000"/>
                      </a:schemeClr>
                    </a:solidFill>
                  </a:endParaRPr>
                </a:p>
              </p:txBody>
            </p:sp>
            <p:sp>
              <p:nvSpPr>
                <p:cNvPr id="133" name="Rectangle 132"/>
                <p:cNvSpPr/>
                <p:nvPr/>
              </p:nvSpPr>
              <p:spPr>
                <a:xfrm>
                  <a:off x="1143000" y="4705350"/>
                  <a:ext cx="1066800" cy="685800"/>
                </a:xfrm>
                <a:prstGeom prst="rect">
                  <a:avLst/>
                </a:prstGeom>
                <a:solidFill>
                  <a:schemeClr val="accent4">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err="1" smtClean="0">
                      <a:solidFill>
                        <a:schemeClr val="accent4">
                          <a:lumMod val="50000"/>
                        </a:schemeClr>
                      </a:solidFill>
                    </a:rPr>
                    <a:t>x</a:t>
                  </a:r>
                  <a:r>
                    <a:rPr lang="en-US" sz="3600" baseline="-25000" dirty="0" err="1" smtClean="0">
                      <a:solidFill>
                        <a:schemeClr val="accent4">
                          <a:lumMod val="50000"/>
                        </a:schemeClr>
                      </a:solidFill>
                    </a:rPr>
                    <a:t>N</a:t>
                  </a:r>
                  <a:endParaRPr lang="en-US" sz="3600" dirty="0">
                    <a:solidFill>
                      <a:schemeClr val="accent4">
                        <a:lumMod val="50000"/>
                      </a:schemeClr>
                    </a:solidFill>
                  </a:endParaRPr>
                </a:p>
              </p:txBody>
            </p:sp>
          </p:grpSp>
          <p:sp>
            <p:nvSpPr>
              <p:cNvPr id="104" name="Right Arrow 103"/>
              <p:cNvSpPr/>
              <p:nvPr/>
            </p:nvSpPr>
            <p:spPr>
              <a:xfrm>
                <a:off x="17030491" y="19913719"/>
                <a:ext cx="3733800" cy="685800"/>
              </a:xfrm>
              <a:prstGeom prst="rightArrow">
                <a:avLst/>
              </a:prstGeom>
              <a:solidFill>
                <a:schemeClr val="accent4">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1308577" y="19826633"/>
                <a:ext cx="1066800" cy="685800"/>
              </a:xfrm>
              <a:prstGeom prst="rect">
                <a:avLst/>
              </a:prstGeom>
              <a:solidFill>
                <a:srgbClr val="FF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accent4">
                        <a:lumMod val="50000"/>
                      </a:schemeClr>
                    </a:solidFill>
                  </a:rPr>
                  <a:t>y</a:t>
                </a:r>
                <a:endParaRPr lang="en-US" sz="3600" dirty="0">
                  <a:solidFill>
                    <a:schemeClr val="accent4">
                      <a:lumMod val="50000"/>
                    </a:schemeClr>
                  </a:solidFill>
                </a:endParaRPr>
              </a:p>
            </p:txBody>
          </p:sp>
          <p:sp>
            <p:nvSpPr>
              <p:cNvPr id="106" name="TextBox 105"/>
              <p:cNvSpPr txBox="1"/>
              <p:nvPr/>
            </p:nvSpPr>
            <p:spPr>
              <a:xfrm>
                <a:off x="17469548" y="20494882"/>
                <a:ext cx="3087244" cy="954107"/>
              </a:xfrm>
              <a:prstGeom prst="rect">
                <a:avLst/>
              </a:prstGeom>
              <a:noFill/>
            </p:spPr>
            <p:txBody>
              <a:bodyPr wrap="square" rtlCol="0">
                <a:spAutoFit/>
              </a:bodyPr>
              <a:lstStyle/>
              <a:p>
                <a:r>
                  <a:rPr lang="en-US" sz="2800" dirty="0" smtClean="0">
                    <a:effectLst>
                      <a:outerShdw blurRad="38100" dist="38100" dir="2700000" algn="tl">
                        <a:srgbClr val="000000">
                          <a:alpha val="43137"/>
                        </a:srgbClr>
                      </a:outerShdw>
                    </a:effectLst>
                  </a:rPr>
                  <a:t>… use their information</a:t>
                </a:r>
                <a:endParaRPr lang="en-US" sz="2800" dirty="0">
                  <a:effectLst>
                    <a:outerShdw blurRad="38100" dist="38100" dir="2700000" algn="tl">
                      <a:srgbClr val="000000">
                        <a:alpha val="43137"/>
                      </a:srgbClr>
                    </a:outerShdw>
                  </a:effectLst>
                </a:endParaRPr>
              </a:p>
            </p:txBody>
          </p:sp>
          <p:sp>
            <p:nvSpPr>
              <p:cNvPr id="107" name="TextBox 106"/>
              <p:cNvSpPr txBox="1"/>
              <p:nvPr/>
            </p:nvSpPr>
            <p:spPr>
              <a:xfrm>
                <a:off x="14511390" y="22583440"/>
                <a:ext cx="2921202" cy="954107"/>
              </a:xfrm>
              <a:prstGeom prst="rect">
                <a:avLst/>
              </a:prstGeom>
              <a:noFill/>
            </p:spPr>
            <p:txBody>
              <a:bodyPr wrap="square" rtlCol="0">
                <a:spAutoFit/>
              </a:bodyPr>
              <a:lstStyle/>
              <a:p>
                <a:pPr algn="ctr"/>
                <a:r>
                  <a:rPr lang="en-US" sz="2800" dirty="0" smtClean="0">
                    <a:effectLst>
                      <a:outerShdw blurRad="38100" dist="38100" dir="2700000" algn="tl">
                        <a:srgbClr val="000000">
                          <a:alpha val="43137"/>
                        </a:srgbClr>
                      </a:outerShdw>
                    </a:effectLst>
                  </a:rPr>
                  <a:t>Multiple input variables</a:t>
                </a:r>
              </a:p>
            </p:txBody>
          </p:sp>
          <p:sp>
            <p:nvSpPr>
              <p:cNvPr id="108" name="TextBox 107"/>
              <p:cNvSpPr txBox="1"/>
              <p:nvPr/>
            </p:nvSpPr>
            <p:spPr>
              <a:xfrm>
                <a:off x="18556542" y="22302818"/>
                <a:ext cx="4495800" cy="1384995"/>
              </a:xfrm>
              <a:prstGeom prst="rect">
                <a:avLst/>
              </a:prstGeom>
              <a:noFill/>
            </p:spPr>
            <p:txBody>
              <a:bodyPr wrap="square" rtlCol="0">
                <a:spAutoFit/>
              </a:bodyPr>
              <a:lstStyle/>
              <a:p>
                <a:r>
                  <a:rPr lang="en-US" sz="2800" dirty="0" smtClean="0">
                    <a:effectLst>
                      <a:outerShdw blurRad="38100" dist="38100" dir="2700000" algn="tl">
                        <a:srgbClr val="000000">
                          <a:alpha val="43137"/>
                        </a:srgbClr>
                      </a:outerShdw>
                    </a:effectLst>
                  </a:rPr>
                  <a:t>… to predict the value of one (or more) dependent variable(s): (targets)</a:t>
                </a:r>
                <a:endParaRPr lang="en-US" sz="2800" dirty="0">
                  <a:effectLst>
                    <a:outerShdw blurRad="38100" dist="38100" dir="2700000" algn="tl">
                      <a:srgbClr val="000000">
                        <a:alpha val="43137"/>
                      </a:srgbClr>
                    </a:outerShdw>
                  </a:effectLst>
                </a:endParaRPr>
              </a:p>
            </p:txBody>
          </p:sp>
          <p:sp>
            <p:nvSpPr>
              <p:cNvPr id="109" name="TextBox 108"/>
              <p:cNvSpPr txBox="1"/>
              <p:nvPr/>
            </p:nvSpPr>
            <p:spPr>
              <a:xfrm>
                <a:off x="15444840" y="18487690"/>
                <a:ext cx="787602" cy="646331"/>
              </a:xfrm>
              <a:prstGeom prst="rect">
                <a:avLst/>
              </a:prstGeom>
              <a:noFill/>
            </p:spPr>
            <p:txBody>
              <a:bodyPr wrap="square" rtlCol="0">
                <a:spAutoFit/>
              </a:bodyPr>
              <a:lstStyle/>
              <a:p>
                <a:r>
                  <a:rPr lang="en-US" sz="3600" dirty="0" smtClean="0">
                    <a:solidFill>
                      <a:srgbClr val="FF0000"/>
                    </a:solidFill>
                    <a:effectLst>
                      <a:outerShdw blurRad="38100" dist="38100" dir="2700000" algn="tl">
                        <a:srgbClr val="000000">
                          <a:alpha val="43137"/>
                        </a:srgbClr>
                      </a:outerShdw>
                    </a:effectLst>
                  </a:rPr>
                  <a:t>R</a:t>
                </a:r>
                <a:r>
                  <a:rPr lang="en-US" sz="3600" baseline="30000" dirty="0" smtClean="0">
                    <a:solidFill>
                      <a:srgbClr val="FF0000"/>
                    </a:solidFill>
                    <a:effectLst>
                      <a:outerShdw blurRad="38100" dist="38100" dir="2700000" algn="tl">
                        <a:srgbClr val="000000">
                          <a:alpha val="43137"/>
                        </a:srgbClr>
                      </a:outerShdw>
                    </a:effectLst>
                  </a:rPr>
                  <a:t>N</a:t>
                </a:r>
                <a:endParaRPr lang="en-US" sz="3600" baseline="30000" dirty="0">
                  <a:solidFill>
                    <a:srgbClr val="FF0000"/>
                  </a:solidFill>
                  <a:effectLst>
                    <a:outerShdw blurRad="38100" dist="38100" dir="2700000" algn="tl">
                      <a:srgbClr val="000000">
                        <a:alpha val="43137"/>
                      </a:srgbClr>
                    </a:outerShdw>
                  </a:effectLst>
                </a:endParaRPr>
              </a:p>
            </p:txBody>
          </p:sp>
          <p:sp>
            <p:nvSpPr>
              <p:cNvPr id="110" name="TextBox 109"/>
              <p:cNvSpPr txBox="1"/>
              <p:nvPr/>
            </p:nvSpPr>
            <p:spPr>
              <a:xfrm>
                <a:off x="21272328" y="18497870"/>
                <a:ext cx="1913364" cy="646331"/>
              </a:xfrm>
              <a:prstGeom prst="rect">
                <a:avLst/>
              </a:prstGeom>
              <a:noFill/>
            </p:spPr>
            <p:txBody>
              <a:bodyPr wrap="square" rtlCol="0">
                <a:spAutoFit/>
              </a:bodyPr>
              <a:lstStyle/>
              <a:p>
                <a:r>
                  <a:rPr lang="en-US" sz="3600" dirty="0" smtClean="0">
                    <a:solidFill>
                      <a:srgbClr val="FF0000"/>
                    </a:solidFill>
                    <a:effectLst>
                      <a:outerShdw blurRad="38100" dist="38100" dir="2700000" algn="tl">
                        <a:srgbClr val="000000">
                          <a:alpha val="43137"/>
                        </a:srgbClr>
                      </a:outerShdw>
                    </a:effectLst>
                  </a:rPr>
                  <a:t>R  (R</a:t>
                </a:r>
                <a:r>
                  <a:rPr lang="en-US" sz="3600" baseline="30000" dirty="0" smtClean="0">
                    <a:solidFill>
                      <a:srgbClr val="FF0000"/>
                    </a:solidFill>
                    <a:effectLst>
                      <a:outerShdw blurRad="38100" dist="38100" dir="2700000" algn="tl">
                        <a:srgbClr val="000000">
                          <a:alpha val="43137"/>
                        </a:srgbClr>
                      </a:outerShdw>
                    </a:effectLst>
                  </a:rPr>
                  <a:t>M</a:t>
                </a:r>
                <a:r>
                  <a:rPr lang="en-US" sz="3600" dirty="0" smtClean="0">
                    <a:solidFill>
                      <a:srgbClr val="FF0000"/>
                    </a:solidFill>
                    <a:effectLst>
                      <a:outerShdw blurRad="38100" dist="38100" dir="2700000" algn="tl">
                        <a:srgbClr val="000000">
                          <a:alpha val="43137"/>
                        </a:srgbClr>
                      </a:outerShdw>
                    </a:effectLst>
                  </a:rPr>
                  <a:t>)</a:t>
                </a:r>
                <a:endParaRPr lang="en-US" sz="3600" baseline="30000" dirty="0">
                  <a:solidFill>
                    <a:srgbClr val="FF0000"/>
                  </a:solidFill>
                  <a:effectLst>
                    <a:outerShdw blurRad="38100" dist="38100" dir="2700000" algn="tl">
                      <a:srgbClr val="000000">
                        <a:alpha val="43137"/>
                      </a:srgbClr>
                    </a:outerShdw>
                  </a:effectLst>
                </a:endParaRPr>
              </a:p>
            </p:txBody>
          </p:sp>
          <p:cxnSp>
            <p:nvCxnSpPr>
              <p:cNvPr id="111" name="Straight Arrow Connector 110"/>
              <p:cNvCxnSpPr/>
              <p:nvPr/>
            </p:nvCxnSpPr>
            <p:spPr>
              <a:xfrm>
                <a:off x="16471692" y="18745318"/>
                <a:ext cx="4724400" cy="1588"/>
              </a:xfrm>
              <a:prstGeom prst="straightConnector1">
                <a:avLst/>
              </a:prstGeom>
              <a:ln>
                <a:solidFill>
                  <a:srgbClr val="FF0000"/>
                </a:solidFill>
                <a:tailEnd type="arrow"/>
              </a:ln>
            </p:spPr>
            <p:style>
              <a:lnRef idx="2">
                <a:schemeClr val="dk1"/>
              </a:lnRef>
              <a:fillRef idx="0">
                <a:schemeClr val="dk1"/>
              </a:fillRef>
              <a:effectRef idx="1">
                <a:schemeClr val="dk1"/>
              </a:effectRef>
              <a:fontRef idx="minor">
                <a:schemeClr val="tx1"/>
              </a:fontRef>
            </p:style>
          </p:cxnSp>
          <p:sp>
            <p:nvSpPr>
              <p:cNvPr id="112" name="Rectangle 111"/>
              <p:cNvSpPr/>
              <p:nvPr/>
            </p:nvSpPr>
            <p:spPr>
              <a:xfrm>
                <a:off x="12153809" y="19918964"/>
                <a:ext cx="1066800" cy="685800"/>
              </a:xfrm>
              <a:prstGeom prst="rect">
                <a:avLst/>
              </a:prstGeom>
              <a:solidFill>
                <a:schemeClr val="accent4">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accent4">
                        <a:lumMod val="50000"/>
                      </a:schemeClr>
                    </a:solidFill>
                  </a:rPr>
                  <a:t>y</a:t>
                </a:r>
                <a:endParaRPr lang="en-US" sz="3600" dirty="0">
                  <a:solidFill>
                    <a:schemeClr val="accent4">
                      <a:lumMod val="50000"/>
                    </a:schemeClr>
                  </a:solidFill>
                </a:endParaRPr>
              </a:p>
            </p:txBody>
          </p:sp>
          <p:sp>
            <p:nvSpPr>
              <p:cNvPr id="113" name="Right Arrow 112"/>
              <p:cNvSpPr/>
              <p:nvPr/>
            </p:nvSpPr>
            <p:spPr>
              <a:xfrm rot="10800000">
                <a:off x="13867206" y="19857751"/>
                <a:ext cx="914400" cy="685800"/>
              </a:xfrm>
              <a:prstGeom prst="rightArrow">
                <a:avLst/>
              </a:prstGeom>
              <a:solidFill>
                <a:schemeClr val="accent4">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4" name="Group 537"/>
              <p:cNvGrpSpPr/>
              <p:nvPr/>
            </p:nvGrpSpPr>
            <p:grpSpPr>
              <a:xfrm>
                <a:off x="8832681" y="19469179"/>
                <a:ext cx="1066800" cy="685800"/>
                <a:chOff x="5695950" y="2362200"/>
                <a:chExt cx="1066800" cy="685800"/>
              </a:xfrm>
            </p:grpSpPr>
            <p:sp>
              <p:nvSpPr>
                <p:cNvPr id="127" name="Rectangle 126"/>
                <p:cNvSpPr/>
                <p:nvPr/>
              </p:nvSpPr>
              <p:spPr>
                <a:xfrm>
                  <a:off x="5695950" y="2362200"/>
                  <a:ext cx="1066800" cy="685800"/>
                </a:xfrm>
                <a:prstGeom prst="rect">
                  <a:avLst/>
                </a:prstGeom>
                <a:solidFill>
                  <a:srgbClr val="FF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accent4">
                        <a:lumMod val="50000"/>
                      </a:schemeClr>
                    </a:solidFill>
                  </a:endParaRPr>
                </a:p>
              </p:txBody>
            </p:sp>
            <p:pic>
              <p:nvPicPr>
                <p:cNvPr id="128" name="Picture 127" descr="01295.png"/>
                <p:cNvPicPr>
                  <a:picLocks noChangeAspect="1"/>
                </p:cNvPicPr>
                <p:nvPr/>
              </p:nvPicPr>
              <p:blipFill>
                <a:blip r:embed="rId23"/>
                <a:stretch>
                  <a:fillRect/>
                </a:stretch>
              </p:blipFill>
              <p:spPr>
                <a:xfrm>
                  <a:off x="6019800" y="2476500"/>
                  <a:ext cx="419100" cy="419100"/>
                </a:xfrm>
                <a:prstGeom prst="rect">
                  <a:avLst/>
                </a:prstGeom>
              </p:spPr>
            </p:pic>
          </p:grpSp>
          <p:grpSp>
            <p:nvGrpSpPr>
              <p:cNvPr id="115" name="Group 540"/>
              <p:cNvGrpSpPr/>
              <p:nvPr/>
            </p:nvGrpSpPr>
            <p:grpSpPr>
              <a:xfrm>
                <a:off x="8832681" y="20383579"/>
                <a:ext cx="1066800" cy="685800"/>
                <a:chOff x="5848350" y="2895600"/>
                <a:chExt cx="1066800" cy="685800"/>
              </a:xfrm>
              <a:solidFill>
                <a:schemeClr val="accent4">
                  <a:lumMod val="60000"/>
                  <a:lumOff val="40000"/>
                </a:schemeClr>
              </a:solidFill>
            </p:grpSpPr>
            <p:sp>
              <p:nvSpPr>
                <p:cNvPr id="125" name="Rectangle 124"/>
                <p:cNvSpPr/>
                <p:nvPr/>
              </p:nvSpPr>
              <p:spPr>
                <a:xfrm>
                  <a:off x="5848350" y="2895600"/>
                  <a:ext cx="1066800" cy="685800"/>
                </a:xfrm>
                <a:prstGeom prst="rect">
                  <a:avLst/>
                </a:prstGeom>
                <a:grp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accent4">
                        <a:lumMod val="50000"/>
                      </a:schemeClr>
                    </a:solidFill>
                  </a:endParaRPr>
                </a:p>
              </p:txBody>
            </p:sp>
            <p:pic>
              <p:nvPicPr>
                <p:cNvPr id="126" name="Picture 125" descr="04206.png"/>
                <p:cNvPicPr>
                  <a:picLocks noChangeAspect="1"/>
                </p:cNvPicPr>
                <p:nvPr/>
              </p:nvPicPr>
              <p:blipFill>
                <a:blip r:embed="rId24"/>
                <a:stretch>
                  <a:fillRect/>
                </a:stretch>
              </p:blipFill>
              <p:spPr>
                <a:xfrm>
                  <a:off x="6210300" y="3009900"/>
                  <a:ext cx="419100" cy="419100"/>
                </a:xfrm>
                <a:prstGeom prst="rect">
                  <a:avLst/>
                </a:prstGeom>
                <a:grpFill/>
              </p:spPr>
            </p:pic>
          </p:grpSp>
          <p:sp>
            <p:nvSpPr>
              <p:cNvPr id="116" name="TextBox 115"/>
              <p:cNvSpPr txBox="1"/>
              <p:nvPr/>
            </p:nvSpPr>
            <p:spPr>
              <a:xfrm>
                <a:off x="12765342" y="21182299"/>
                <a:ext cx="2819400" cy="954107"/>
              </a:xfrm>
              <a:prstGeom prst="rect">
                <a:avLst/>
              </a:prstGeom>
              <a:noFill/>
            </p:spPr>
            <p:txBody>
              <a:bodyPr wrap="square" rtlCol="0">
                <a:spAutoFit/>
              </a:bodyPr>
              <a:lstStyle/>
              <a:p>
                <a:r>
                  <a:rPr lang="en-US" sz="2800" dirty="0" smtClean="0">
                    <a:effectLst>
                      <a:outerShdw blurRad="38100" dist="38100" dir="2700000" algn="tl">
                        <a:srgbClr val="000000">
                          <a:alpha val="43137"/>
                        </a:srgbClr>
                      </a:outerShdw>
                    </a:effectLst>
                  </a:rPr>
                  <a:t>… condense the information</a:t>
                </a:r>
                <a:endParaRPr lang="en-US" sz="2800" dirty="0">
                  <a:effectLst>
                    <a:outerShdw blurRad="38100" dist="38100" dir="2700000" algn="tl">
                      <a:srgbClr val="000000">
                        <a:alpha val="43137"/>
                      </a:srgbClr>
                    </a:outerShdw>
                  </a:effectLst>
                </a:endParaRPr>
              </a:p>
            </p:txBody>
          </p:sp>
          <p:sp>
            <p:nvSpPr>
              <p:cNvPr id="117" name="TextBox 116"/>
              <p:cNvSpPr txBox="1"/>
              <p:nvPr/>
            </p:nvSpPr>
            <p:spPr>
              <a:xfrm>
                <a:off x="11672314" y="22257263"/>
                <a:ext cx="2978978" cy="954107"/>
              </a:xfrm>
              <a:prstGeom prst="rect">
                <a:avLst/>
              </a:prstGeom>
              <a:noFill/>
            </p:spPr>
            <p:txBody>
              <a:bodyPr wrap="square" rtlCol="0">
                <a:spAutoFit/>
              </a:bodyPr>
              <a:lstStyle/>
              <a:p>
                <a:r>
                  <a:rPr lang="en-US" sz="2800" dirty="0" smtClean="0">
                    <a:effectLst>
                      <a:outerShdw blurRad="38100" dist="38100" dir="2700000" algn="tl">
                        <a:srgbClr val="000000">
                          <a:alpha val="43137"/>
                        </a:srgbClr>
                      </a:outerShdw>
                    </a:effectLst>
                  </a:rPr>
                  <a:t>… to one classifier output*</a:t>
                </a:r>
                <a:endParaRPr lang="en-US" sz="2800" dirty="0">
                  <a:effectLst>
                    <a:outerShdw blurRad="38100" dist="38100" dir="2700000" algn="tl">
                      <a:srgbClr val="000000">
                        <a:alpha val="43137"/>
                      </a:srgbClr>
                    </a:outerShdw>
                  </a:effectLst>
                </a:endParaRPr>
              </a:p>
            </p:txBody>
          </p:sp>
          <p:sp>
            <p:nvSpPr>
              <p:cNvPr id="118" name="TextBox 117"/>
              <p:cNvSpPr txBox="1"/>
              <p:nvPr/>
            </p:nvSpPr>
            <p:spPr>
              <a:xfrm>
                <a:off x="10229050" y="21162342"/>
                <a:ext cx="2286000" cy="954107"/>
              </a:xfrm>
              <a:prstGeom prst="rect">
                <a:avLst/>
              </a:prstGeom>
              <a:noFill/>
            </p:spPr>
            <p:txBody>
              <a:bodyPr wrap="square" rtlCol="0">
                <a:spAutoFit/>
              </a:bodyPr>
              <a:lstStyle/>
              <a:p>
                <a:r>
                  <a:rPr lang="en-US" sz="2800" dirty="0" smtClean="0">
                    <a:effectLst>
                      <a:outerShdw blurRad="38100" dist="38100" dir="2700000" algn="tl">
                        <a:srgbClr val="000000">
                          <a:alpha val="43137"/>
                        </a:srgbClr>
                      </a:outerShdw>
                    </a:effectLst>
                  </a:rPr>
                  <a:t>cut on the classifier …</a:t>
                </a:r>
                <a:endParaRPr lang="en-US" sz="2800" dirty="0">
                  <a:effectLst>
                    <a:outerShdw blurRad="38100" dist="38100" dir="2700000" algn="tl">
                      <a:srgbClr val="000000">
                        <a:alpha val="43137"/>
                      </a:srgbClr>
                    </a:outerShdw>
                  </a:effectLst>
                </a:endParaRPr>
              </a:p>
            </p:txBody>
          </p:sp>
          <p:sp>
            <p:nvSpPr>
              <p:cNvPr id="119" name="TextBox 118"/>
              <p:cNvSpPr txBox="1"/>
              <p:nvPr/>
            </p:nvSpPr>
            <p:spPr>
              <a:xfrm>
                <a:off x="8739521" y="22121447"/>
                <a:ext cx="2286000" cy="954107"/>
              </a:xfrm>
              <a:prstGeom prst="rect">
                <a:avLst/>
              </a:prstGeom>
              <a:noFill/>
            </p:spPr>
            <p:txBody>
              <a:bodyPr wrap="square" rtlCol="0">
                <a:spAutoFit/>
              </a:bodyPr>
              <a:lstStyle/>
              <a:p>
                <a:r>
                  <a:rPr lang="en-US" sz="2800" dirty="0" smtClean="0">
                    <a:effectLst>
                      <a:outerShdw blurRad="38100" dist="38100" dir="2700000" algn="tl">
                        <a:srgbClr val="000000">
                          <a:alpha val="43137"/>
                        </a:srgbClr>
                      </a:outerShdw>
                    </a:effectLst>
                  </a:rPr>
                  <a:t>to separate into classes</a:t>
                </a:r>
                <a:endParaRPr lang="en-US" sz="2800" dirty="0">
                  <a:effectLst>
                    <a:outerShdw blurRad="38100" dist="38100" dir="2700000" algn="tl">
                      <a:srgbClr val="000000">
                        <a:alpha val="43137"/>
                      </a:srgbClr>
                    </a:outerShdw>
                  </a:effectLst>
                </a:endParaRPr>
              </a:p>
            </p:txBody>
          </p:sp>
          <p:sp>
            <p:nvSpPr>
              <p:cNvPr id="120" name="TextBox 119"/>
              <p:cNvSpPr txBox="1"/>
              <p:nvPr/>
            </p:nvSpPr>
            <p:spPr>
              <a:xfrm>
                <a:off x="12679086" y="18473614"/>
                <a:ext cx="685800" cy="646331"/>
              </a:xfrm>
              <a:prstGeom prst="rect">
                <a:avLst/>
              </a:prstGeom>
              <a:noFill/>
            </p:spPr>
            <p:txBody>
              <a:bodyPr wrap="square" rtlCol="0">
                <a:spAutoFit/>
              </a:bodyPr>
              <a:lstStyle/>
              <a:p>
                <a:r>
                  <a:rPr lang="en-US" sz="3600" dirty="0" smtClean="0">
                    <a:solidFill>
                      <a:srgbClr val="FF0000"/>
                    </a:solidFill>
                    <a:effectLst>
                      <a:outerShdw blurRad="38100" dist="38100" dir="2700000" algn="tl">
                        <a:srgbClr val="000000">
                          <a:alpha val="43137"/>
                        </a:srgbClr>
                      </a:outerShdw>
                    </a:effectLst>
                  </a:rPr>
                  <a:t>R</a:t>
                </a:r>
                <a:endParaRPr lang="en-US" sz="3600" baseline="30000" dirty="0">
                  <a:solidFill>
                    <a:srgbClr val="FF0000"/>
                  </a:solidFill>
                  <a:effectLst>
                    <a:outerShdw blurRad="38100" dist="38100" dir="2700000" algn="tl">
                      <a:srgbClr val="000000">
                        <a:alpha val="43137"/>
                      </a:srgbClr>
                    </a:outerShdw>
                  </a:effectLst>
                </a:endParaRPr>
              </a:p>
            </p:txBody>
          </p:sp>
          <p:sp>
            <p:nvSpPr>
              <p:cNvPr id="121" name="TextBox 120"/>
              <p:cNvSpPr txBox="1"/>
              <p:nvPr/>
            </p:nvSpPr>
            <p:spPr>
              <a:xfrm>
                <a:off x="9222042" y="18485445"/>
                <a:ext cx="1958759" cy="646331"/>
              </a:xfrm>
              <a:prstGeom prst="rect">
                <a:avLst/>
              </a:prstGeom>
              <a:noFill/>
            </p:spPr>
            <p:txBody>
              <a:bodyPr wrap="square" rtlCol="0">
                <a:spAutoFit/>
              </a:bodyPr>
              <a:lstStyle/>
              <a:p>
                <a:r>
                  <a:rPr lang="en-US" sz="3600" dirty="0" smtClean="0">
                    <a:solidFill>
                      <a:srgbClr val="FF0000"/>
                    </a:solidFill>
                    <a:effectLst>
                      <a:outerShdw blurRad="38100" dist="38100" dir="2700000" algn="tl">
                        <a:srgbClr val="000000">
                          <a:alpha val="43137"/>
                        </a:srgbClr>
                      </a:outerShdw>
                    </a:effectLst>
                  </a:rPr>
                  <a:t>{C</a:t>
                </a:r>
                <a:r>
                  <a:rPr lang="en-US" sz="3600" baseline="-25000" dirty="0" smtClean="0">
                    <a:solidFill>
                      <a:srgbClr val="FF0000"/>
                    </a:solidFill>
                    <a:effectLst>
                      <a:outerShdw blurRad="38100" dist="38100" dir="2700000" algn="tl">
                        <a:srgbClr val="000000">
                          <a:alpha val="43137"/>
                        </a:srgbClr>
                      </a:outerShdw>
                    </a:effectLst>
                  </a:rPr>
                  <a:t>1</a:t>
                </a:r>
                <a:r>
                  <a:rPr lang="en-US" sz="3600" dirty="0" smtClean="0">
                    <a:solidFill>
                      <a:srgbClr val="FF0000"/>
                    </a:solidFill>
                    <a:effectLst>
                      <a:outerShdw blurRad="38100" dist="38100" dir="2700000" algn="tl">
                        <a:srgbClr val="000000">
                          <a:alpha val="43137"/>
                        </a:srgbClr>
                      </a:outerShdw>
                    </a:effectLst>
                  </a:rPr>
                  <a:t>,C</a:t>
                </a:r>
                <a:r>
                  <a:rPr lang="en-US" sz="3600" baseline="-25000" dirty="0" smtClean="0">
                    <a:solidFill>
                      <a:srgbClr val="FF0000"/>
                    </a:solidFill>
                    <a:effectLst>
                      <a:outerShdw blurRad="38100" dist="38100" dir="2700000" algn="tl">
                        <a:srgbClr val="000000">
                          <a:alpha val="43137"/>
                        </a:srgbClr>
                      </a:outerShdw>
                    </a:effectLst>
                  </a:rPr>
                  <a:t>2</a:t>
                </a:r>
                <a:r>
                  <a:rPr lang="en-US" sz="3600" dirty="0" smtClean="0">
                    <a:solidFill>
                      <a:srgbClr val="FF0000"/>
                    </a:solidFill>
                    <a:effectLst>
                      <a:outerShdw blurRad="38100" dist="38100" dir="2700000" algn="tl">
                        <a:srgbClr val="000000">
                          <a:alpha val="43137"/>
                        </a:srgbClr>
                      </a:outerShdw>
                    </a:effectLst>
                  </a:rPr>
                  <a:t>}</a:t>
                </a:r>
                <a:endParaRPr lang="en-US" sz="3600" dirty="0">
                  <a:solidFill>
                    <a:srgbClr val="FF0000"/>
                  </a:solidFill>
                  <a:effectLst>
                    <a:outerShdw blurRad="38100" dist="38100" dir="2700000" algn="tl">
                      <a:srgbClr val="000000">
                        <a:alpha val="43137"/>
                      </a:srgbClr>
                    </a:outerShdw>
                  </a:effectLst>
                </a:endParaRPr>
              </a:p>
            </p:txBody>
          </p:sp>
          <p:cxnSp>
            <p:nvCxnSpPr>
              <p:cNvPr id="122" name="Straight Arrow Connector 121"/>
              <p:cNvCxnSpPr/>
              <p:nvPr/>
            </p:nvCxnSpPr>
            <p:spPr>
              <a:xfrm rot="10800000">
                <a:off x="13319449" y="18740466"/>
                <a:ext cx="1676400" cy="1588"/>
              </a:xfrm>
              <a:prstGeom prst="straightConnector1">
                <a:avLst/>
              </a:prstGeom>
              <a:ln>
                <a:solidFill>
                  <a:srgbClr val="FF0000"/>
                </a:solidFill>
                <a:tailEnd type="arrow"/>
              </a:ln>
            </p:spPr>
            <p:style>
              <a:lnRef idx="2">
                <a:schemeClr val="dk1"/>
              </a:lnRef>
              <a:fillRef idx="0">
                <a:schemeClr val="dk1"/>
              </a:fillRef>
              <a:effectRef idx="1">
                <a:schemeClr val="dk1"/>
              </a:effectRef>
              <a:fontRef idx="minor">
                <a:schemeClr val="tx1"/>
              </a:fontRef>
            </p:style>
          </p:cxnSp>
          <p:sp>
            <p:nvSpPr>
              <p:cNvPr id="123" name="Right Arrow 122"/>
              <p:cNvSpPr/>
              <p:nvPr/>
            </p:nvSpPr>
            <p:spPr>
              <a:xfrm rot="10800000">
                <a:off x="10533536" y="19861221"/>
                <a:ext cx="914400" cy="685800"/>
              </a:xfrm>
              <a:prstGeom prst="rightArrow">
                <a:avLst/>
              </a:prstGeom>
              <a:solidFill>
                <a:schemeClr val="accent4">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4" name="Straight Arrow Connector 123"/>
              <p:cNvCxnSpPr/>
              <p:nvPr/>
            </p:nvCxnSpPr>
            <p:spPr>
              <a:xfrm rot="10800000" flipV="1">
                <a:off x="11160922" y="18731139"/>
                <a:ext cx="1278302" cy="5856"/>
              </a:xfrm>
              <a:prstGeom prst="straightConnector1">
                <a:avLst/>
              </a:prstGeom>
              <a:ln>
                <a:solidFill>
                  <a:srgbClr val="FF0000"/>
                </a:solidFill>
                <a:tailEnd type="arrow"/>
              </a:ln>
            </p:spPr>
            <p:style>
              <a:lnRef idx="2">
                <a:schemeClr val="dk1"/>
              </a:lnRef>
              <a:fillRef idx="0">
                <a:schemeClr val="dk1"/>
              </a:fillRef>
              <a:effectRef idx="1">
                <a:schemeClr val="dk1"/>
              </a:effectRef>
              <a:fontRef idx="minor">
                <a:schemeClr val="tx1"/>
              </a:fontRef>
            </p:style>
          </p:cxnSp>
        </p:grpSp>
        <p:sp>
          <p:nvSpPr>
            <p:cNvPr id="409" name="Rounded Rectangle 408"/>
            <p:cNvSpPr/>
            <p:nvPr/>
          </p:nvSpPr>
          <p:spPr>
            <a:xfrm>
              <a:off x="15335250" y="16802178"/>
              <a:ext cx="6610350" cy="1161972"/>
            </a:xfrm>
            <a:prstGeom prst="roundRect">
              <a:avLst/>
            </a:prstGeom>
            <a:solidFill>
              <a:schemeClr val="accent5">
                <a:lumMod val="60000"/>
                <a:lumOff val="40000"/>
              </a:schemeClr>
            </a:solidFill>
            <a:ln w="517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002060"/>
                  </a:solidFill>
                </a:rPr>
                <a:t>regression</a:t>
              </a:r>
              <a:endParaRPr lang="en-US" dirty="0"/>
            </a:p>
          </p:txBody>
        </p:sp>
        <p:sp>
          <p:nvSpPr>
            <p:cNvPr id="410" name="Rounded Rectangle 409"/>
            <p:cNvSpPr/>
            <p:nvPr/>
          </p:nvSpPr>
          <p:spPr>
            <a:xfrm>
              <a:off x="7734300" y="16878378"/>
              <a:ext cx="6610350" cy="1161972"/>
            </a:xfrm>
            <a:prstGeom prst="roundRect">
              <a:avLst/>
            </a:prstGeom>
            <a:solidFill>
              <a:schemeClr val="accent6">
                <a:lumMod val="60000"/>
                <a:lumOff val="40000"/>
              </a:schemeClr>
            </a:solidFill>
            <a:ln w="517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002060"/>
                  </a:solidFill>
                </a:rPr>
                <a:t>classification</a:t>
              </a:r>
              <a:endParaRPr lang="en-US" dirty="0"/>
            </a:p>
          </p:txBody>
        </p:sp>
      </p:grpSp>
      <p:sp>
        <p:nvSpPr>
          <p:cNvPr id="420" name="Rounded Rectangle 419"/>
          <p:cNvSpPr/>
          <p:nvPr/>
        </p:nvSpPr>
        <p:spPr>
          <a:xfrm>
            <a:off x="12992100" y="24022128"/>
            <a:ext cx="5267325" cy="1161972"/>
          </a:xfrm>
          <a:prstGeom prst="roundRect">
            <a:avLst/>
          </a:prstGeom>
          <a:solidFill>
            <a:schemeClr val="accent4">
              <a:lumMod val="60000"/>
              <a:lumOff val="40000"/>
            </a:schemeClr>
          </a:solidFill>
          <a:ln w="517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002060"/>
                </a:solidFill>
              </a:rPr>
              <a:t>evaluation</a:t>
            </a:r>
            <a:endParaRPr lang="en-US" dirty="0"/>
          </a:p>
        </p:txBody>
      </p:sp>
      <p:sp>
        <p:nvSpPr>
          <p:cNvPr id="421" name="Rounded Rectangle 420"/>
          <p:cNvSpPr/>
          <p:nvPr/>
        </p:nvSpPr>
        <p:spPr>
          <a:xfrm>
            <a:off x="11982450" y="36099828"/>
            <a:ext cx="6610350" cy="1161972"/>
          </a:xfrm>
          <a:prstGeom prst="roundRect">
            <a:avLst/>
          </a:prstGeom>
          <a:solidFill>
            <a:schemeClr val="accent4">
              <a:lumMod val="60000"/>
              <a:lumOff val="40000"/>
            </a:schemeClr>
          </a:solidFill>
          <a:ln w="517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002060"/>
                </a:solidFill>
              </a:rPr>
              <a:t>summary</a:t>
            </a:r>
            <a:endParaRPr lang="en-US" dirty="0"/>
          </a:p>
        </p:txBody>
      </p:sp>
      <p:sp>
        <p:nvSpPr>
          <p:cNvPr id="422" name="TextBox 421"/>
          <p:cNvSpPr txBox="1"/>
          <p:nvPr/>
        </p:nvSpPr>
        <p:spPr>
          <a:xfrm>
            <a:off x="6496050" y="28088485"/>
            <a:ext cx="6038850" cy="1723549"/>
          </a:xfrm>
          <a:prstGeom prst="rect">
            <a:avLst/>
          </a:prstGeom>
          <a:solidFill>
            <a:schemeClr val="accent6">
              <a:lumMod val="40000"/>
              <a:lumOff val="60000"/>
            </a:schemeClr>
          </a:solidFill>
          <a:effectLst>
            <a:outerShdw blurRad="50800" dist="38100" dir="5400000" algn="t" rotWithShape="0">
              <a:prstClr val="black">
                <a:alpha val="40000"/>
              </a:prstClr>
            </a:outerShdw>
          </a:effectLst>
        </p:spPr>
        <p:txBody>
          <a:bodyPr wrap="square" rtlCol="0">
            <a:spAutoFit/>
          </a:bodyPr>
          <a:lstStyle/>
          <a:p>
            <a:pPr marL="621792" lvl="1" indent="-228600" defTabSz="3833813">
              <a:spcBef>
                <a:spcPts val="324"/>
              </a:spcBef>
              <a:buClr>
                <a:schemeClr val="accent1"/>
              </a:buClr>
              <a:defRPr/>
            </a:pPr>
            <a:r>
              <a:rPr lang="en-US" sz="1600" dirty="0" smtClean="0"/>
              <a:t>Working Point: Optimal cut on a classifier output (=optimal point on ROC curve) depends on the problem</a:t>
            </a:r>
          </a:p>
          <a:p>
            <a:pPr marL="621792" lvl="1" indent="-228600" defTabSz="3833813">
              <a:spcBef>
                <a:spcPts val="324"/>
              </a:spcBef>
              <a:buClr>
                <a:schemeClr val="accent1"/>
              </a:buClr>
              <a:buFont typeface="Verdana"/>
              <a:buChar char="◦"/>
              <a:defRPr/>
            </a:pPr>
            <a:r>
              <a:rPr lang="en-US" sz="1600" dirty="0" smtClean="0"/>
              <a:t>Cross section measurement:	</a:t>
            </a:r>
            <a:r>
              <a:rPr lang="en-US" sz="1600" dirty="0" smtClean="0">
                <a:solidFill>
                  <a:srgbClr val="0070C0"/>
                </a:solidFill>
              </a:rPr>
              <a:t>maximum of S/√(S+B)</a:t>
            </a:r>
          </a:p>
          <a:p>
            <a:pPr marL="621792" lvl="1" indent="-228600" defTabSz="3833813">
              <a:spcBef>
                <a:spcPts val="324"/>
              </a:spcBef>
              <a:buClr>
                <a:schemeClr val="accent1"/>
              </a:buClr>
              <a:buFont typeface="Verdana"/>
              <a:buChar char="◦"/>
              <a:defRPr/>
            </a:pPr>
            <a:r>
              <a:rPr lang="en-US" sz="1600" dirty="0" smtClean="0"/>
              <a:t>Signal Search:	</a:t>
            </a:r>
            <a:r>
              <a:rPr lang="en-US" sz="1600" dirty="0" smtClean="0">
                <a:solidFill>
                  <a:srgbClr val="0070C0"/>
                </a:solidFill>
              </a:rPr>
              <a:t>maximum of S/√(B)</a:t>
            </a:r>
          </a:p>
          <a:p>
            <a:pPr marL="621792" lvl="1" indent="-228600" defTabSz="3833813">
              <a:spcBef>
                <a:spcPts val="324"/>
              </a:spcBef>
              <a:buClr>
                <a:schemeClr val="accent1"/>
              </a:buClr>
              <a:buFont typeface="Verdana"/>
              <a:buChar char="◦"/>
              <a:defRPr/>
            </a:pPr>
            <a:r>
              <a:rPr lang="en-US" sz="1600" dirty="0" smtClean="0"/>
              <a:t>Precision measurement:	</a:t>
            </a:r>
            <a:r>
              <a:rPr lang="en-US" sz="1600" dirty="0" smtClean="0">
                <a:solidFill>
                  <a:srgbClr val="0070C0"/>
                </a:solidFill>
              </a:rPr>
              <a:t>high purity</a:t>
            </a:r>
          </a:p>
          <a:p>
            <a:pPr marL="621792" lvl="1" indent="-228600" defTabSz="3833813">
              <a:spcBef>
                <a:spcPts val="324"/>
              </a:spcBef>
              <a:buClr>
                <a:schemeClr val="accent1"/>
              </a:buClr>
              <a:buFont typeface="Verdana"/>
              <a:buChar char="◦"/>
              <a:defRPr/>
            </a:pPr>
            <a:r>
              <a:rPr lang="en-US" sz="1600" dirty="0" smtClean="0"/>
              <a:t>Trigger selection:	</a:t>
            </a:r>
            <a:r>
              <a:rPr lang="en-US" sz="1600" dirty="0" smtClean="0">
                <a:solidFill>
                  <a:srgbClr val="0070C0"/>
                </a:solidFill>
              </a:rPr>
              <a:t>high efficiency</a:t>
            </a:r>
          </a:p>
        </p:txBody>
      </p:sp>
      <p:sp>
        <p:nvSpPr>
          <p:cNvPr id="423" name="TextBox 422"/>
          <p:cNvSpPr txBox="1"/>
          <p:nvPr/>
        </p:nvSpPr>
        <p:spPr>
          <a:xfrm>
            <a:off x="9372089" y="33203410"/>
            <a:ext cx="733936" cy="338554"/>
          </a:xfrm>
          <a:prstGeom prst="rect">
            <a:avLst/>
          </a:prstGeom>
          <a:solidFill>
            <a:schemeClr val="accent6">
              <a:lumMod val="40000"/>
              <a:lumOff val="60000"/>
            </a:schemeClr>
          </a:solidFill>
          <a:effectLst>
            <a:outerShdw blurRad="50800" dist="38100" dir="5400000" algn="t" rotWithShape="0">
              <a:prstClr val="black">
                <a:alpha val="40000"/>
              </a:prstClr>
            </a:outerShdw>
          </a:effectLst>
        </p:spPr>
        <p:txBody>
          <a:bodyPr wrap="square" rtlCol="0">
            <a:spAutoFit/>
          </a:bodyPr>
          <a:lstStyle/>
          <a:p>
            <a:r>
              <a:rPr lang="en-US" sz="1600" dirty="0" smtClean="0">
                <a:solidFill>
                  <a:srgbClr val="002060"/>
                </a:solidFill>
              </a:rPr>
              <a:t>rarity</a:t>
            </a:r>
            <a:endParaRPr lang="en-US" sz="1600" dirty="0">
              <a:solidFill>
                <a:srgbClr val="002060"/>
              </a:solidFill>
            </a:endParaRPr>
          </a:p>
        </p:txBody>
      </p:sp>
      <p:pic>
        <p:nvPicPr>
          <p:cNvPr id="1026" name="Picture 2" descr="\\cern.ch\dfs\Users\s\speckmay\convergence_test.gif"/>
          <p:cNvPicPr>
            <a:picLocks noChangeAspect="1" noChangeArrowheads="1"/>
          </p:cNvPicPr>
          <p:nvPr/>
        </p:nvPicPr>
        <p:blipFill>
          <a:blip r:embed="rId25"/>
          <a:srcRect/>
          <a:stretch>
            <a:fillRect/>
          </a:stretch>
        </p:blipFill>
        <p:spPr bwMode="auto">
          <a:xfrm>
            <a:off x="16859250" y="29704320"/>
            <a:ext cx="4419600" cy="3233130"/>
          </a:xfrm>
          <a:prstGeom prst="rect">
            <a:avLst/>
          </a:prstGeom>
          <a:noFill/>
          <a:effectLst>
            <a:outerShdw blurRad="292100" dist="139700" dir="2700000" algn="tl" rotWithShape="0">
              <a:prstClr val="black">
                <a:alpha val="65000"/>
              </a:prstClr>
            </a:outerShdw>
          </a:effectLst>
        </p:spPr>
      </p:pic>
      <p:pic>
        <p:nvPicPr>
          <p:cNvPr id="1028" name="Picture 4" descr="\\cern.ch\dfs\Users\s\speckmay\dev_from_target2.gif"/>
          <p:cNvPicPr>
            <a:picLocks noChangeAspect="1" noChangeArrowheads="1"/>
          </p:cNvPicPr>
          <p:nvPr/>
        </p:nvPicPr>
        <p:blipFill>
          <a:blip r:embed="rId26"/>
          <a:srcRect/>
          <a:stretch>
            <a:fillRect/>
          </a:stretch>
        </p:blipFill>
        <p:spPr bwMode="auto">
          <a:xfrm>
            <a:off x="22593299" y="30318074"/>
            <a:ext cx="6203165" cy="5172075"/>
          </a:xfrm>
          <a:prstGeom prst="rect">
            <a:avLst/>
          </a:prstGeom>
          <a:noFill/>
        </p:spPr>
      </p:pic>
      <p:pic>
        <p:nvPicPr>
          <p:cNvPr id="377" name="Picture 4"/>
          <p:cNvPicPr>
            <a:picLocks noChangeAspect="1" noChangeArrowheads="1"/>
          </p:cNvPicPr>
          <p:nvPr/>
        </p:nvPicPr>
        <p:blipFill>
          <a:blip r:embed="rId27"/>
          <a:srcRect/>
          <a:stretch>
            <a:fillRect/>
          </a:stretch>
        </p:blipFill>
        <p:spPr bwMode="auto">
          <a:xfrm>
            <a:off x="23947994" y="23793450"/>
            <a:ext cx="5852015" cy="4324350"/>
          </a:xfrm>
          <a:prstGeom prst="rect">
            <a:avLst/>
          </a:prstGeom>
          <a:ln>
            <a:noFill/>
          </a:ln>
          <a:effectLst>
            <a:outerShdw blurRad="292100" dist="139700" dir="2700000" algn="tl" rotWithShape="0">
              <a:srgbClr val="333333">
                <a:alpha val="65000"/>
              </a:srgbClr>
            </a:outerShdw>
          </a:effectLst>
        </p:spPr>
      </p:pic>
      <p:sp>
        <p:nvSpPr>
          <p:cNvPr id="87" name="TextBox 86"/>
          <p:cNvSpPr txBox="1"/>
          <p:nvPr/>
        </p:nvSpPr>
        <p:spPr>
          <a:xfrm>
            <a:off x="18935345" y="31222634"/>
            <a:ext cx="3338593" cy="584775"/>
          </a:xfrm>
          <a:prstGeom prst="rect">
            <a:avLst/>
          </a:prstGeom>
          <a:solidFill>
            <a:schemeClr val="accent4">
              <a:lumMod val="40000"/>
              <a:lumOff val="60000"/>
            </a:schemeClr>
          </a:solidFill>
          <a:effectLst>
            <a:outerShdw blurRad="50800" dist="38100" dir="5400000" algn="t" rotWithShape="0">
              <a:prstClr val="black">
                <a:alpha val="40000"/>
              </a:prstClr>
            </a:outerShdw>
          </a:effectLst>
        </p:spPr>
        <p:txBody>
          <a:bodyPr wrap="square" rtlCol="0">
            <a:spAutoFit/>
          </a:bodyPr>
          <a:lstStyle/>
          <a:p>
            <a:r>
              <a:rPr lang="en-US" sz="1600" dirty="0" smtClean="0">
                <a:solidFill>
                  <a:srgbClr val="002060"/>
                </a:solidFill>
              </a:rPr>
              <a:t>Look at the convergence of the neuronal network training</a:t>
            </a:r>
            <a:endParaRPr lang="en-US" sz="1600" dirty="0">
              <a:solidFill>
                <a:srgbClr val="002060"/>
              </a:solidFill>
            </a:endParaRPr>
          </a:p>
        </p:txBody>
      </p:sp>
      <p:grpSp>
        <p:nvGrpSpPr>
          <p:cNvPr id="413" name="Group 412"/>
          <p:cNvGrpSpPr/>
          <p:nvPr/>
        </p:nvGrpSpPr>
        <p:grpSpPr>
          <a:xfrm>
            <a:off x="1392014" y="16524498"/>
            <a:ext cx="4936253" cy="3901865"/>
            <a:chOff x="1508119" y="16568040"/>
            <a:chExt cx="4936253" cy="3901865"/>
          </a:xfrm>
        </p:grpSpPr>
        <p:pic>
          <p:nvPicPr>
            <p:cNvPr id="2" name="Picture 2" descr="\\cern.ch\dfs\Users\s\speckmay\tt_BDT.gif"/>
            <p:cNvPicPr>
              <a:picLocks noChangeAspect="1" noChangeArrowheads="1"/>
            </p:cNvPicPr>
            <p:nvPr/>
          </p:nvPicPr>
          <p:blipFill>
            <a:blip r:embed="rId28"/>
            <a:srcRect/>
            <a:stretch>
              <a:fillRect/>
            </a:stretch>
          </p:blipFill>
          <p:spPr bwMode="auto">
            <a:xfrm>
              <a:off x="1508119" y="16568040"/>
              <a:ext cx="3937878" cy="2907158"/>
            </a:xfrm>
            <a:prstGeom prst="rect">
              <a:avLst/>
            </a:prstGeom>
            <a:noFill/>
          </p:spPr>
        </p:pic>
        <p:pic>
          <p:nvPicPr>
            <p:cNvPr id="1030" name="Picture 6" descr="\\cern.ch\dfs\Users\s\speckmay\tt_MLP.gif"/>
            <p:cNvPicPr>
              <a:picLocks noChangeAspect="1" noChangeArrowheads="1"/>
            </p:cNvPicPr>
            <p:nvPr/>
          </p:nvPicPr>
          <p:blipFill>
            <a:blip r:embed="rId29"/>
            <a:srcRect/>
            <a:stretch>
              <a:fillRect/>
            </a:stretch>
          </p:blipFill>
          <p:spPr bwMode="auto">
            <a:xfrm>
              <a:off x="1699555" y="16760364"/>
              <a:ext cx="3937878" cy="2907158"/>
            </a:xfrm>
            <a:prstGeom prst="rect">
              <a:avLst/>
            </a:prstGeom>
            <a:noFill/>
          </p:spPr>
        </p:pic>
        <p:pic>
          <p:nvPicPr>
            <p:cNvPr id="1031" name="Picture 7" descr="\\cern.ch\dfs\Users\s\speckmay\tt_PDEFoam.gif"/>
            <p:cNvPicPr>
              <a:picLocks noChangeAspect="1" noChangeArrowheads="1"/>
            </p:cNvPicPr>
            <p:nvPr/>
          </p:nvPicPr>
          <p:blipFill>
            <a:blip r:embed="rId30"/>
            <a:srcRect/>
            <a:stretch>
              <a:fillRect/>
            </a:stretch>
          </p:blipFill>
          <p:spPr bwMode="auto">
            <a:xfrm>
              <a:off x="1883254" y="16972638"/>
              <a:ext cx="3937878" cy="2907158"/>
            </a:xfrm>
            <a:prstGeom prst="rect">
              <a:avLst/>
            </a:prstGeom>
            <a:noFill/>
          </p:spPr>
        </p:pic>
        <p:pic>
          <p:nvPicPr>
            <p:cNvPr id="1029" name="Picture 5" descr="\\cern.ch\dfs\Users\s\speckmay\tt_likelihood.gif"/>
            <p:cNvPicPr>
              <a:picLocks noChangeAspect="1" noChangeArrowheads="1"/>
            </p:cNvPicPr>
            <p:nvPr/>
          </p:nvPicPr>
          <p:blipFill>
            <a:blip r:embed="rId31"/>
            <a:srcRect/>
            <a:stretch>
              <a:fillRect/>
            </a:stretch>
          </p:blipFill>
          <p:spPr bwMode="auto">
            <a:xfrm>
              <a:off x="2081920" y="17170851"/>
              <a:ext cx="3937878" cy="2907158"/>
            </a:xfrm>
            <a:prstGeom prst="rect">
              <a:avLst/>
            </a:prstGeom>
            <a:noFill/>
          </p:spPr>
        </p:pic>
        <p:pic>
          <p:nvPicPr>
            <p:cNvPr id="3" name="Picture 4" descr="\\cern.ch\dfs\Users\s\speckmay\tt_KNN.gif"/>
            <p:cNvPicPr>
              <a:picLocks noChangeAspect="1" noChangeArrowheads="1"/>
            </p:cNvPicPr>
            <p:nvPr/>
          </p:nvPicPr>
          <p:blipFill>
            <a:blip r:embed="rId32"/>
            <a:srcRect/>
            <a:stretch>
              <a:fillRect/>
            </a:stretch>
          </p:blipFill>
          <p:spPr bwMode="auto">
            <a:xfrm>
              <a:off x="2286058" y="17367252"/>
              <a:ext cx="3937878" cy="2907158"/>
            </a:xfrm>
            <a:prstGeom prst="rect">
              <a:avLst/>
            </a:prstGeom>
            <a:noFill/>
          </p:spPr>
        </p:pic>
        <p:pic>
          <p:nvPicPr>
            <p:cNvPr id="1027" name="Picture 3" descr="\\cern.ch\dfs\Users\s\speckmay\tt_Fisher.gif"/>
            <p:cNvPicPr>
              <a:picLocks noChangeAspect="1" noChangeArrowheads="1"/>
            </p:cNvPicPr>
            <p:nvPr/>
          </p:nvPicPr>
          <p:blipFill>
            <a:blip r:embed="rId33"/>
            <a:srcRect/>
            <a:stretch>
              <a:fillRect/>
            </a:stretch>
          </p:blipFill>
          <p:spPr bwMode="auto">
            <a:xfrm>
              <a:off x="2506494" y="17562747"/>
              <a:ext cx="3937878" cy="2907158"/>
            </a:xfrm>
            <a:prstGeom prst="rect">
              <a:avLst/>
            </a:prstGeom>
            <a:noFill/>
          </p:spPr>
        </p:pic>
      </p:grpSp>
      <p:sp>
        <p:nvSpPr>
          <p:cNvPr id="424" name="TextBox 423"/>
          <p:cNvSpPr txBox="1"/>
          <p:nvPr/>
        </p:nvSpPr>
        <p:spPr>
          <a:xfrm>
            <a:off x="26423564" y="32230451"/>
            <a:ext cx="3103936" cy="584775"/>
          </a:xfrm>
          <a:prstGeom prst="rect">
            <a:avLst/>
          </a:prstGeom>
          <a:solidFill>
            <a:schemeClr val="accent5">
              <a:lumMod val="40000"/>
              <a:lumOff val="60000"/>
            </a:schemeClr>
          </a:solidFill>
          <a:effectLst>
            <a:outerShdw blurRad="50800" dist="38100" dir="5400000" algn="t" rotWithShape="0">
              <a:prstClr val="black">
                <a:alpha val="40000"/>
              </a:prstClr>
            </a:outerShdw>
          </a:effectLst>
        </p:spPr>
        <p:txBody>
          <a:bodyPr wrap="square" rtlCol="0">
            <a:spAutoFit/>
          </a:bodyPr>
          <a:lstStyle/>
          <a:p>
            <a:r>
              <a:rPr lang="en-US" sz="1600" dirty="0" smtClean="0">
                <a:solidFill>
                  <a:srgbClr val="002060"/>
                </a:solidFill>
              </a:rPr>
              <a:t>Show average quadratic deviation of true and estimated value</a:t>
            </a:r>
            <a:endParaRPr lang="en-US" sz="1600" dirty="0">
              <a:solidFill>
                <a:srgbClr val="002060"/>
              </a:solidFill>
            </a:endParaRPr>
          </a:p>
        </p:txBody>
      </p:sp>
      <p:sp>
        <p:nvSpPr>
          <p:cNvPr id="426" name="TextBox 425"/>
          <p:cNvSpPr txBox="1"/>
          <p:nvPr/>
        </p:nvSpPr>
        <p:spPr>
          <a:xfrm>
            <a:off x="23741747" y="29033955"/>
            <a:ext cx="5823853" cy="954107"/>
          </a:xfrm>
          <a:prstGeom prst="rect">
            <a:avLst/>
          </a:prstGeom>
          <a:solidFill>
            <a:schemeClr val="accent5">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lvl="0">
              <a:spcBef>
                <a:spcPct val="20000"/>
              </a:spcBef>
              <a:defRPr/>
            </a:pPr>
            <a:r>
              <a:rPr lang="en-US" sz="2800" dirty="0" smtClean="0">
                <a:solidFill>
                  <a:srgbClr val="002060"/>
                </a:solidFill>
              </a:rPr>
              <a:t>Estimated value minus true value as a function of the true value</a:t>
            </a:r>
            <a:endParaRPr lang="en-US" sz="1800" dirty="0"/>
          </a:p>
        </p:txBody>
      </p:sp>
      <p:sp>
        <p:nvSpPr>
          <p:cNvPr id="429" name="Rounded Rectangle 428"/>
          <p:cNvSpPr/>
          <p:nvPr/>
        </p:nvSpPr>
        <p:spPr>
          <a:xfrm>
            <a:off x="139149" y="3067128"/>
            <a:ext cx="21063501" cy="3562272"/>
          </a:xfrm>
          <a:prstGeom prst="roundRect">
            <a:avLst/>
          </a:prstGeom>
          <a:solidFill>
            <a:schemeClr val="bg1">
              <a:lumMod val="95000"/>
            </a:schemeClr>
          </a:solidFill>
          <a:ln w="517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3600" dirty="0" smtClean="0">
                <a:solidFill>
                  <a:srgbClr val="002060"/>
                </a:solidFill>
                <a:latin typeface="Arial" pitchFamily="34" charset="0"/>
                <a:cs typeface="Arial" pitchFamily="34" charset="0"/>
              </a:rPr>
              <a:t>The toolkit for multivariate analysis, TMVA, provides a large set of advanced multivariate analysis techniques for signal/background classification. In addition, TMVA now also contains regression analysis, all embedded in a framework capable of handling the pre-processing of the data and the evaluation of the output, thus allowing a simple and convenient use of multivariate techniques. The analysis techniques implemented in TMVA can be invoked easily and the direct comparison of their performance allows the user to choose the most appropriate for a particular data analysis. </a:t>
            </a:r>
            <a:endParaRPr lang="en-US" sz="3600" dirty="0">
              <a:latin typeface="Arial" pitchFamily="34" charset="0"/>
              <a:cs typeface="Arial" pitchFamily="34" charset="0"/>
            </a:endParaRPr>
          </a:p>
        </p:txBody>
      </p:sp>
      <p:sp>
        <p:nvSpPr>
          <p:cNvPr id="431" name="Down Arrow 430"/>
          <p:cNvSpPr/>
          <p:nvPr/>
        </p:nvSpPr>
        <p:spPr>
          <a:xfrm>
            <a:off x="14761029" y="15994743"/>
            <a:ext cx="957942" cy="1291771"/>
          </a:xfrm>
          <a:prstGeom prst="downArrow">
            <a:avLst/>
          </a:prstGeom>
          <a:solidFill>
            <a:schemeClr val="accent4">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2" name="Down Arrow 431"/>
          <p:cNvSpPr/>
          <p:nvPr/>
        </p:nvSpPr>
        <p:spPr>
          <a:xfrm rot="5400000">
            <a:off x="6640285" y="19166128"/>
            <a:ext cx="957942" cy="972456"/>
          </a:xfrm>
          <a:prstGeom prst="downArrow">
            <a:avLst/>
          </a:prstGeom>
          <a:solidFill>
            <a:schemeClr val="accent6">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3" name="Down Arrow 432"/>
          <p:cNvSpPr/>
          <p:nvPr/>
        </p:nvSpPr>
        <p:spPr>
          <a:xfrm rot="16200000">
            <a:off x="22736631" y="19245957"/>
            <a:ext cx="957942" cy="972455"/>
          </a:xfrm>
          <a:prstGeom prst="downArrow">
            <a:avLst/>
          </a:prstGeom>
          <a:solidFill>
            <a:schemeClr val="accent5">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37" name="Group 436"/>
          <p:cNvGrpSpPr/>
          <p:nvPr/>
        </p:nvGrpSpPr>
        <p:grpSpPr>
          <a:xfrm>
            <a:off x="21507450" y="2781378"/>
            <a:ext cx="8596313" cy="13468272"/>
            <a:chOff x="21507450" y="2781378"/>
            <a:chExt cx="8596313" cy="13468272"/>
          </a:xfrm>
        </p:grpSpPr>
        <p:grpSp>
          <p:nvGrpSpPr>
            <p:cNvPr id="435" name="Group 434"/>
            <p:cNvGrpSpPr/>
            <p:nvPr/>
          </p:nvGrpSpPr>
          <p:grpSpPr>
            <a:xfrm>
              <a:off x="21507450" y="3390900"/>
              <a:ext cx="8596313" cy="12858750"/>
              <a:chOff x="21507450" y="3200400"/>
              <a:chExt cx="8596313" cy="12858750"/>
            </a:xfrm>
          </p:grpSpPr>
          <p:sp>
            <p:nvSpPr>
              <p:cNvPr id="397" name="Rounded Rectangle 396"/>
              <p:cNvSpPr/>
              <p:nvPr/>
            </p:nvSpPr>
            <p:spPr>
              <a:xfrm>
                <a:off x="21507450" y="3200400"/>
                <a:ext cx="8596313" cy="12858750"/>
              </a:xfrm>
              <a:prstGeom prst="roundRect">
                <a:avLst/>
              </a:prstGeom>
              <a:solidFill>
                <a:schemeClr val="accent3">
                  <a:lumMod val="60000"/>
                  <a:lumOff val="40000"/>
                </a:schemeClr>
              </a:solidFill>
              <a:ln w="517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 name="Group 3"/>
              <p:cNvGrpSpPr/>
              <p:nvPr/>
            </p:nvGrpSpPr>
            <p:grpSpPr>
              <a:xfrm>
                <a:off x="21926550" y="12462763"/>
                <a:ext cx="7967663" cy="3464460"/>
                <a:chOff x="19694524" y="17531318"/>
                <a:chExt cx="7967663" cy="3464460"/>
              </a:xfrm>
            </p:grpSpPr>
            <p:grpSp>
              <p:nvGrpSpPr>
                <p:cNvPr id="5" name="Group 501"/>
                <p:cNvGrpSpPr/>
                <p:nvPr/>
              </p:nvGrpSpPr>
              <p:grpSpPr>
                <a:xfrm>
                  <a:off x="24995187" y="17531318"/>
                  <a:ext cx="2667000" cy="2912507"/>
                  <a:chOff x="30595887" y="11035268"/>
                  <a:chExt cx="2667000" cy="2912507"/>
                </a:xfrm>
              </p:grpSpPr>
              <p:grpSp>
                <p:nvGrpSpPr>
                  <p:cNvPr id="8" name="Group 1768"/>
                  <p:cNvGrpSpPr/>
                  <p:nvPr/>
                </p:nvGrpSpPr>
                <p:grpSpPr>
                  <a:xfrm>
                    <a:off x="30595887" y="11280775"/>
                    <a:ext cx="2667000" cy="2667000"/>
                    <a:chOff x="6096000" y="3733800"/>
                    <a:chExt cx="2667000" cy="2667000"/>
                  </a:xfrm>
                </p:grpSpPr>
                <p:sp>
                  <p:nvSpPr>
                    <p:cNvPr id="12" name="Rectangle 11"/>
                    <p:cNvSpPr/>
                    <p:nvPr/>
                  </p:nvSpPr>
                  <p:spPr>
                    <a:xfrm>
                      <a:off x="6096000" y="3733800"/>
                      <a:ext cx="2667000" cy="2667000"/>
                    </a:xfrm>
                    <a:prstGeom prst="rect">
                      <a:avLst/>
                    </a:prstGeom>
                    <a:solidFill>
                      <a:schemeClr val="bg1">
                        <a:lumMod val="6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Freeform 12"/>
                    <p:cNvSpPr/>
                    <p:nvPr/>
                  </p:nvSpPr>
                  <p:spPr>
                    <a:xfrm>
                      <a:off x="6172201" y="3962401"/>
                      <a:ext cx="2514600" cy="2362200"/>
                    </a:xfrm>
                    <a:custGeom>
                      <a:avLst/>
                      <a:gdLst>
                        <a:gd name="connsiteX0" fmla="*/ 79200 w 2030313"/>
                        <a:gd name="connsiteY0" fmla="*/ 396000 h 1514325"/>
                        <a:gd name="connsiteX1" fmla="*/ 259200 w 2030313"/>
                        <a:gd name="connsiteY1" fmla="*/ 770400 h 1514325"/>
                        <a:gd name="connsiteX2" fmla="*/ 345600 w 2030313"/>
                        <a:gd name="connsiteY2" fmla="*/ 806400 h 1514325"/>
                        <a:gd name="connsiteX3" fmla="*/ 489600 w 2030313"/>
                        <a:gd name="connsiteY3" fmla="*/ 813600 h 1514325"/>
                        <a:gd name="connsiteX4" fmla="*/ 698400 w 2030313"/>
                        <a:gd name="connsiteY4" fmla="*/ 820800 h 1514325"/>
                        <a:gd name="connsiteX5" fmla="*/ 763200 w 2030313"/>
                        <a:gd name="connsiteY5" fmla="*/ 828000 h 1514325"/>
                        <a:gd name="connsiteX6" fmla="*/ 871200 w 2030313"/>
                        <a:gd name="connsiteY6" fmla="*/ 943200 h 1514325"/>
                        <a:gd name="connsiteX7" fmla="*/ 957600 w 2030313"/>
                        <a:gd name="connsiteY7" fmla="*/ 1116000 h 1514325"/>
                        <a:gd name="connsiteX8" fmla="*/ 993600 w 2030313"/>
                        <a:gd name="connsiteY8" fmla="*/ 1216800 h 1514325"/>
                        <a:gd name="connsiteX9" fmla="*/ 1036800 w 2030313"/>
                        <a:gd name="connsiteY9" fmla="*/ 1324800 h 1514325"/>
                        <a:gd name="connsiteX10" fmla="*/ 1252800 w 2030313"/>
                        <a:gd name="connsiteY10" fmla="*/ 1497600 h 1514325"/>
                        <a:gd name="connsiteX11" fmla="*/ 1404000 w 2030313"/>
                        <a:gd name="connsiteY11" fmla="*/ 1512000 h 1514325"/>
                        <a:gd name="connsiteX12" fmla="*/ 1533600 w 2030313"/>
                        <a:gd name="connsiteY12" fmla="*/ 1432800 h 1514325"/>
                        <a:gd name="connsiteX13" fmla="*/ 1828800 w 2030313"/>
                        <a:gd name="connsiteY13" fmla="*/ 1159200 h 1514325"/>
                        <a:gd name="connsiteX14" fmla="*/ 1987200 w 2030313"/>
                        <a:gd name="connsiteY14" fmla="*/ 914400 h 1514325"/>
                        <a:gd name="connsiteX15" fmla="*/ 2023200 w 2030313"/>
                        <a:gd name="connsiteY15" fmla="*/ 748800 h 1514325"/>
                        <a:gd name="connsiteX16" fmla="*/ 1972800 w 2030313"/>
                        <a:gd name="connsiteY16" fmla="*/ 468000 h 1514325"/>
                        <a:gd name="connsiteX17" fmla="*/ 1944000 w 2030313"/>
                        <a:gd name="connsiteY17" fmla="*/ 424800 h 1514325"/>
                        <a:gd name="connsiteX18" fmla="*/ 1807200 w 2030313"/>
                        <a:gd name="connsiteY18" fmla="*/ 309600 h 1514325"/>
                        <a:gd name="connsiteX19" fmla="*/ 1720800 w 2030313"/>
                        <a:gd name="connsiteY19" fmla="*/ 295200 h 1514325"/>
                        <a:gd name="connsiteX20" fmla="*/ 1447200 w 2030313"/>
                        <a:gd name="connsiteY20" fmla="*/ 280800 h 1514325"/>
                        <a:gd name="connsiteX21" fmla="*/ 1303200 w 2030313"/>
                        <a:gd name="connsiteY21" fmla="*/ 223200 h 1514325"/>
                        <a:gd name="connsiteX22" fmla="*/ 1080000 w 2030313"/>
                        <a:gd name="connsiteY22" fmla="*/ 86400 h 1514325"/>
                        <a:gd name="connsiteX23" fmla="*/ 792000 w 2030313"/>
                        <a:gd name="connsiteY23" fmla="*/ 0 h 1514325"/>
                        <a:gd name="connsiteX24" fmla="*/ 612000 w 2030313"/>
                        <a:gd name="connsiteY24" fmla="*/ 43200 h 1514325"/>
                        <a:gd name="connsiteX25" fmla="*/ 554400 w 2030313"/>
                        <a:gd name="connsiteY25" fmla="*/ 86400 h 1514325"/>
                        <a:gd name="connsiteX26" fmla="*/ 489600 w 2030313"/>
                        <a:gd name="connsiteY26" fmla="*/ 129600 h 1514325"/>
                        <a:gd name="connsiteX27" fmla="*/ 331200 w 2030313"/>
                        <a:gd name="connsiteY27" fmla="*/ 122400 h 1514325"/>
                        <a:gd name="connsiteX28" fmla="*/ 187200 w 2030313"/>
                        <a:gd name="connsiteY28" fmla="*/ 108000 h 1514325"/>
                        <a:gd name="connsiteX29" fmla="*/ 100800 w 2030313"/>
                        <a:gd name="connsiteY29" fmla="*/ 129600 h 1514325"/>
                        <a:gd name="connsiteX30" fmla="*/ 7200 w 2030313"/>
                        <a:gd name="connsiteY30" fmla="*/ 237600 h 1514325"/>
                        <a:gd name="connsiteX31" fmla="*/ 0 w 2030313"/>
                        <a:gd name="connsiteY31" fmla="*/ 280800 h 1514325"/>
                        <a:gd name="connsiteX32" fmla="*/ 14400 w 2030313"/>
                        <a:gd name="connsiteY32" fmla="*/ 331200 h 1514325"/>
                        <a:gd name="connsiteX33" fmla="*/ 50400 w 2030313"/>
                        <a:gd name="connsiteY33" fmla="*/ 360000 h 1514325"/>
                        <a:gd name="connsiteX34" fmla="*/ 79200 w 2030313"/>
                        <a:gd name="connsiteY34" fmla="*/ 396000 h 1514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030313" h="1514325">
                          <a:moveTo>
                            <a:pt x="79200" y="396000"/>
                          </a:moveTo>
                          <a:cubicBezTo>
                            <a:pt x="114000" y="464400"/>
                            <a:pt x="152706" y="703141"/>
                            <a:pt x="259200" y="770400"/>
                          </a:cubicBezTo>
                          <a:cubicBezTo>
                            <a:pt x="285579" y="787061"/>
                            <a:pt x="314934" y="800650"/>
                            <a:pt x="345600" y="806400"/>
                          </a:cubicBezTo>
                          <a:cubicBezTo>
                            <a:pt x="392837" y="815257"/>
                            <a:pt x="441580" y="811640"/>
                            <a:pt x="489600" y="813600"/>
                          </a:cubicBezTo>
                          <a:lnTo>
                            <a:pt x="698400" y="820800"/>
                          </a:lnTo>
                          <a:cubicBezTo>
                            <a:pt x="720000" y="823200"/>
                            <a:pt x="743968" y="817878"/>
                            <a:pt x="763200" y="828000"/>
                          </a:cubicBezTo>
                          <a:cubicBezTo>
                            <a:pt x="802904" y="848897"/>
                            <a:pt x="846895" y="903429"/>
                            <a:pt x="871200" y="943200"/>
                          </a:cubicBezTo>
                          <a:cubicBezTo>
                            <a:pt x="899311" y="989200"/>
                            <a:pt x="937843" y="1067505"/>
                            <a:pt x="957600" y="1116000"/>
                          </a:cubicBezTo>
                          <a:cubicBezTo>
                            <a:pt x="971061" y="1149042"/>
                            <a:pt x="980946" y="1183441"/>
                            <a:pt x="993600" y="1216800"/>
                          </a:cubicBezTo>
                          <a:cubicBezTo>
                            <a:pt x="1007351" y="1253053"/>
                            <a:pt x="1016141" y="1291989"/>
                            <a:pt x="1036800" y="1324800"/>
                          </a:cubicBezTo>
                          <a:cubicBezTo>
                            <a:pt x="1078020" y="1390267"/>
                            <a:pt x="1185707" y="1474117"/>
                            <a:pt x="1252800" y="1497600"/>
                          </a:cubicBezTo>
                          <a:cubicBezTo>
                            <a:pt x="1300586" y="1514325"/>
                            <a:pt x="1353600" y="1507200"/>
                            <a:pt x="1404000" y="1512000"/>
                          </a:cubicBezTo>
                          <a:cubicBezTo>
                            <a:pt x="1447200" y="1485600"/>
                            <a:pt x="1492124" y="1461833"/>
                            <a:pt x="1533600" y="1432800"/>
                          </a:cubicBezTo>
                          <a:cubicBezTo>
                            <a:pt x="1656088" y="1347059"/>
                            <a:pt x="1738593" y="1280210"/>
                            <a:pt x="1828800" y="1159200"/>
                          </a:cubicBezTo>
                          <a:cubicBezTo>
                            <a:pt x="1886889" y="1081276"/>
                            <a:pt x="1934400" y="996000"/>
                            <a:pt x="1987200" y="914400"/>
                          </a:cubicBezTo>
                          <a:cubicBezTo>
                            <a:pt x="1999200" y="859200"/>
                            <a:pt x="2019748" y="805184"/>
                            <a:pt x="2023200" y="748800"/>
                          </a:cubicBezTo>
                          <a:cubicBezTo>
                            <a:pt x="2030313" y="632614"/>
                            <a:pt x="2018406" y="564280"/>
                            <a:pt x="1972800" y="468000"/>
                          </a:cubicBezTo>
                          <a:cubicBezTo>
                            <a:pt x="1965391" y="452359"/>
                            <a:pt x="1954059" y="438883"/>
                            <a:pt x="1944000" y="424800"/>
                          </a:cubicBezTo>
                          <a:cubicBezTo>
                            <a:pt x="1899256" y="362159"/>
                            <a:pt x="1890044" y="342738"/>
                            <a:pt x="1807200" y="309600"/>
                          </a:cubicBezTo>
                          <a:cubicBezTo>
                            <a:pt x="1780091" y="298756"/>
                            <a:pt x="1749904" y="297528"/>
                            <a:pt x="1720800" y="295200"/>
                          </a:cubicBezTo>
                          <a:cubicBezTo>
                            <a:pt x="1629765" y="287917"/>
                            <a:pt x="1538400" y="285600"/>
                            <a:pt x="1447200" y="280800"/>
                          </a:cubicBezTo>
                          <a:cubicBezTo>
                            <a:pt x="1399200" y="261600"/>
                            <a:pt x="1348890" y="247389"/>
                            <a:pt x="1303200" y="223200"/>
                          </a:cubicBezTo>
                          <a:cubicBezTo>
                            <a:pt x="1226079" y="182371"/>
                            <a:pt x="1162288" y="115443"/>
                            <a:pt x="1080000" y="86400"/>
                          </a:cubicBezTo>
                          <a:cubicBezTo>
                            <a:pt x="903805" y="24213"/>
                            <a:pt x="999466" y="54121"/>
                            <a:pt x="792000" y="0"/>
                          </a:cubicBezTo>
                          <a:cubicBezTo>
                            <a:pt x="732000" y="14400"/>
                            <a:pt x="669989" y="22113"/>
                            <a:pt x="612000" y="43200"/>
                          </a:cubicBezTo>
                          <a:cubicBezTo>
                            <a:pt x="589445" y="51402"/>
                            <a:pt x="574007" y="72560"/>
                            <a:pt x="554400" y="86400"/>
                          </a:cubicBezTo>
                          <a:cubicBezTo>
                            <a:pt x="533192" y="101371"/>
                            <a:pt x="511200" y="115200"/>
                            <a:pt x="489600" y="129600"/>
                          </a:cubicBezTo>
                          <a:cubicBezTo>
                            <a:pt x="436800" y="127200"/>
                            <a:pt x="383920" y="126166"/>
                            <a:pt x="331200" y="122400"/>
                          </a:cubicBezTo>
                          <a:cubicBezTo>
                            <a:pt x="283083" y="118963"/>
                            <a:pt x="235416" y="106493"/>
                            <a:pt x="187200" y="108000"/>
                          </a:cubicBezTo>
                          <a:cubicBezTo>
                            <a:pt x="157528" y="108927"/>
                            <a:pt x="129600" y="122400"/>
                            <a:pt x="100800" y="129600"/>
                          </a:cubicBezTo>
                          <a:cubicBezTo>
                            <a:pt x="54220" y="170357"/>
                            <a:pt x="31819" y="180155"/>
                            <a:pt x="7200" y="237600"/>
                          </a:cubicBezTo>
                          <a:cubicBezTo>
                            <a:pt x="1449" y="251018"/>
                            <a:pt x="2400" y="266400"/>
                            <a:pt x="0" y="280800"/>
                          </a:cubicBezTo>
                          <a:cubicBezTo>
                            <a:pt x="4800" y="297600"/>
                            <a:pt x="5020" y="316459"/>
                            <a:pt x="14400" y="331200"/>
                          </a:cubicBezTo>
                          <a:cubicBezTo>
                            <a:pt x="22650" y="344165"/>
                            <a:pt x="38594" y="350162"/>
                            <a:pt x="50400" y="360000"/>
                          </a:cubicBezTo>
                          <a:cubicBezTo>
                            <a:pt x="53007" y="362173"/>
                            <a:pt x="44400" y="327600"/>
                            <a:pt x="79200" y="396000"/>
                          </a:cubicBezTo>
                          <a:close/>
                        </a:path>
                      </a:pathLst>
                    </a:custGeom>
                    <a:solidFill>
                      <a:schemeClr val="accent2">
                        <a:lumMod val="5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4" name="Freeform 13"/>
                    <p:cNvSpPr/>
                    <p:nvPr/>
                  </p:nvSpPr>
                  <p:spPr>
                    <a:xfrm>
                      <a:off x="6553200" y="4200675"/>
                      <a:ext cx="2030313" cy="1819125"/>
                    </a:xfrm>
                    <a:custGeom>
                      <a:avLst/>
                      <a:gdLst>
                        <a:gd name="connsiteX0" fmla="*/ 79200 w 2030313"/>
                        <a:gd name="connsiteY0" fmla="*/ 396000 h 1514325"/>
                        <a:gd name="connsiteX1" fmla="*/ 259200 w 2030313"/>
                        <a:gd name="connsiteY1" fmla="*/ 770400 h 1514325"/>
                        <a:gd name="connsiteX2" fmla="*/ 345600 w 2030313"/>
                        <a:gd name="connsiteY2" fmla="*/ 806400 h 1514325"/>
                        <a:gd name="connsiteX3" fmla="*/ 489600 w 2030313"/>
                        <a:gd name="connsiteY3" fmla="*/ 813600 h 1514325"/>
                        <a:gd name="connsiteX4" fmla="*/ 698400 w 2030313"/>
                        <a:gd name="connsiteY4" fmla="*/ 820800 h 1514325"/>
                        <a:gd name="connsiteX5" fmla="*/ 763200 w 2030313"/>
                        <a:gd name="connsiteY5" fmla="*/ 828000 h 1514325"/>
                        <a:gd name="connsiteX6" fmla="*/ 871200 w 2030313"/>
                        <a:gd name="connsiteY6" fmla="*/ 943200 h 1514325"/>
                        <a:gd name="connsiteX7" fmla="*/ 957600 w 2030313"/>
                        <a:gd name="connsiteY7" fmla="*/ 1116000 h 1514325"/>
                        <a:gd name="connsiteX8" fmla="*/ 993600 w 2030313"/>
                        <a:gd name="connsiteY8" fmla="*/ 1216800 h 1514325"/>
                        <a:gd name="connsiteX9" fmla="*/ 1036800 w 2030313"/>
                        <a:gd name="connsiteY9" fmla="*/ 1324800 h 1514325"/>
                        <a:gd name="connsiteX10" fmla="*/ 1252800 w 2030313"/>
                        <a:gd name="connsiteY10" fmla="*/ 1497600 h 1514325"/>
                        <a:gd name="connsiteX11" fmla="*/ 1404000 w 2030313"/>
                        <a:gd name="connsiteY11" fmla="*/ 1512000 h 1514325"/>
                        <a:gd name="connsiteX12" fmla="*/ 1533600 w 2030313"/>
                        <a:gd name="connsiteY12" fmla="*/ 1432800 h 1514325"/>
                        <a:gd name="connsiteX13" fmla="*/ 1828800 w 2030313"/>
                        <a:gd name="connsiteY13" fmla="*/ 1159200 h 1514325"/>
                        <a:gd name="connsiteX14" fmla="*/ 1987200 w 2030313"/>
                        <a:gd name="connsiteY14" fmla="*/ 914400 h 1514325"/>
                        <a:gd name="connsiteX15" fmla="*/ 2023200 w 2030313"/>
                        <a:gd name="connsiteY15" fmla="*/ 748800 h 1514325"/>
                        <a:gd name="connsiteX16" fmla="*/ 1972800 w 2030313"/>
                        <a:gd name="connsiteY16" fmla="*/ 468000 h 1514325"/>
                        <a:gd name="connsiteX17" fmla="*/ 1944000 w 2030313"/>
                        <a:gd name="connsiteY17" fmla="*/ 424800 h 1514325"/>
                        <a:gd name="connsiteX18" fmla="*/ 1807200 w 2030313"/>
                        <a:gd name="connsiteY18" fmla="*/ 309600 h 1514325"/>
                        <a:gd name="connsiteX19" fmla="*/ 1720800 w 2030313"/>
                        <a:gd name="connsiteY19" fmla="*/ 295200 h 1514325"/>
                        <a:gd name="connsiteX20" fmla="*/ 1447200 w 2030313"/>
                        <a:gd name="connsiteY20" fmla="*/ 280800 h 1514325"/>
                        <a:gd name="connsiteX21" fmla="*/ 1303200 w 2030313"/>
                        <a:gd name="connsiteY21" fmla="*/ 223200 h 1514325"/>
                        <a:gd name="connsiteX22" fmla="*/ 1080000 w 2030313"/>
                        <a:gd name="connsiteY22" fmla="*/ 86400 h 1514325"/>
                        <a:gd name="connsiteX23" fmla="*/ 792000 w 2030313"/>
                        <a:gd name="connsiteY23" fmla="*/ 0 h 1514325"/>
                        <a:gd name="connsiteX24" fmla="*/ 612000 w 2030313"/>
                        <a:gd name="connsiteY24" fmla="*/ 43200 h 1514325"/>
                        <a:gd name="connsiteX25" fmla="*/ 554400 w 2030313"/>
                        <a:gd name="connsiteY25" fmla="*/ 86400 h 1514325"/>
                        <a:gd name="connsiteX26" fmla="*/ 489600 w 2030313"/>
                        <a:gd name="connsiteY26" fmla="*/ 129600 h 1514325"/>
                        <a:gd name="connsiteX27" fmla="*/ 331200 w 2030313"/>
                        <a:gd name="connsiteY27" fmla="*/ 122400 h 1514325"/>
                        <a:gd name="connsiteX28" fmla="*/ 187200 w 2030313"/>
                        <a:gd name="connsiteY28" fmla="*/ 108000 h 1514325"/>
                        <a:gd name="connsiteX29" fmla="*/ 100800 w 2030313"/>
                        <a:gd name="connsiteY29" fmla="*/ 129600 h 1514325"/>
                        <a:gd name="connsiteX30" fmla="*/ 7200 w 2030313"/>
                        <a:gd name="connsiteY30" fmla="*/ 237600 h 1514325"/>
                        <a:gd name="connsiteX31" fmla="*/ 0 w 2030313"/>
                        <a:gd name="connsiteY31" fmla="*/ 280800 h 1514325"/>
                        <a:gd name="connsiteX32" fmla="*/ 14400 w 2030313"/>
                        <a:gd name="connsiteY32" fmla="*/ 331200 h 1514325"/>
                        <a:gd name="connsiteX33" fmla="*/ 50400 w 2030313"/>
                        <a:gd name="connsiteY33" fmla="*/ 360000 h 1514325"/>
                        <a:gd name="connsiteX34" fmla="*/ 79200 w 2030313"/>
                        <a:gd name="connsiteY34" fmla="*/ 396000 h 1514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030313" h="1514325">
                          <a:moveTo>
                            <a:pt x="79200" y="396000"/>
                          </a:moveTo>
                          <a:cubicBezTo>
                            <a:pt x="114000" y="464400"/>
                            <a:pt x="152706" y="703141"/>
                            <a:pt x="259200" y="770400"/>
                          </a:cubicBezTo>
                          <a:cubicBezTo>
                            <a:pt x="285579" y="787061"/>
                            <a:pt x="314934" y="800650"/>
                            <a:pt x="345600" y="806400"/>
                          </a:cubicBezTo>
                          <a:cubicBezTo>
                            <a:pt x="392837" y="815257"/>
                            <a:pt x="441580" y="811640"/>
                            <a:pt x="489600" y="813600"/>
                          </a:cubicBezTo>
                          <a:lnTo>
                            <a:pt x="698400" y="820800"/>
                          </a:lnTo>
                          <a:cubicBezTo>
                            <a:pt x="720000" y="823200"/>
                            <a:pt x="743968" y="817878"/>
                            <a:pt x="763200" y="828000"/>
                          </a:cubicBezTo>
                          <a:cubicBezTo>
                            <a:pt x="802904" y="848897"/>
                            <a:pt x="846895" y="903429"/>
                            <a:pt x="871200" y="943200"/>
                          </a:cubicBezTo>
                          <a:cubicBezTo>
                            <a:pt x="899311" y="989200"/>
                            <a:pt x="937843" y="1067505"/>
                            <a:pt x="957600" y="1116000"/>
                          </a:cubicBezTo>
                          <a:cubicBezTo>
                            <a:pt x="971061" y="1149042"/>
                            <a:pt x="980946" y="1183441"/>
                            <a:pt x="993600" y="1216800"/>
                          </a:cubicBezTo>
                          <a:cubicBezTo>
                            <a:pt x="1007351" y="1253053"/>
                            <a:pt x="1016141" y="1291989"/>
                            <a:pt x="1036800" y="1324800"/>
                          </a:cubicBezTo>
                          <a:cubicBezTo>
                            <a:pt x="1078020" y="1390267"/>
                            <a:pt x="1185707" y="1474117"/>
                            <a:pt x="1252800" y="1497600"/>
                          </a:cubicBezTo>
                          <a:cubicBezTo>
                            <a:pt x="1300586" y="1514325"/>
                            <a:pt x="1353600" y="1507200"/>
                            <a:pt x="1404000" y="1512000"/>
                          </a:cubicBezTo>
                          <a:cubicBezTo>
                            <a:pt x="1447200" y="1485600"/>
                            <a:pt x="1492124" y="1461833"/>
                            <a:pt x="1533600" y="1432800"/>
                          </a:cubicBezTo>
                          <a:cubicBezTo>
                            <a:pt x="1656088" y="1347059"/>
                            <a:pt x="1738593" y="1280210"/>
                            <a:pt x="1828800" y="1159200"/>
                          </a:cubicBezTo>
                          <a:cubicBezTo>
                            <a:pt x="1886889" y="1081276"/>
                            <a:pt x="1934400" y="996000"/>
                            <a:pt x="1987200" y="914400"/>
                          </a:cubicBezTo>
                          <a:cubicBezTo>
                            <a:pt x="1999200" y="859200"/>
                            <a:pt x="2019748" y="805184"/>
                            <a:pt x="2023200" y="748800"/>
                          </a:cubicBezTo>
                          <a:cubicBezTo>
                            <a:pt x="2030313" y="632614"/>
                            <a:pt x="2018406" y="564280"/>
                            <a:pt x="1972800" y="468000"/>
                          </a:cubicBezTo>
                          <a:cubicBezTo>
                            <a:pt x="1965391" y="452359"/>
                            <a:pt x="1954059" y="438883"/>
                            <a:pt x="1944000" y="424800"/>
                          </a:cubicBezTo>
                          <a:cubicBezTo>
                            <a:pt x="1899256" y="362159"/>
                            <a:pt x="1890044" y="342738"/>
                            <a:pt x="1807200" y="309600"/>
                          </a:cubicBezTo>
                          <a:cubicBezTo>
                            <a:pt x="1780091" y="298756"/>
                            <a:pt x="1749904" y="297528"/>
                            <a:pt x="1720800" y="295200"/>
                          </a:cubicBezTo>
                          <a:cubicBezTo>
                            <a:pt x="1629765" y="287917"/>
                            <a:pt x="1538400" y="285600"/>
                            <a:pt x="1447200" y="280800"/>
                          </a:cubicBezTo>
                          <a:cubicBezTo>
                            <a:pt x="1399200" y="261600"/>
                            <a:pt x="1348890" y="247389"/>
                            <a:pt x="1303200" y="223200"/>
                          </a:cubicBezTo>
                          <a:cubicBezTo>
                            <a:pt x="1226079" y="182371"/>
                            <a:pt x="1162288" y="115443"/>
                            <a:pt x="1080000" y="86400"/>
                          </a:cubicBezTo>
                          <a:cubicBezTo>
                            <a:pt x="903805" y="24213"/>
                            <a:pt x="999466" y="54121"/>
                            <a:pt x="792000" y="0"/>
                          </a:cubicBezTo>
                          <a:cubicBezTo>
                            <a:pt x="732000" y="14400"/>
                            <a:pt x="669989" y="22113"/>
                            <a:pt x="612000" y="43200"/>
                          </a:cubicBezTo>
                          <a:cubicBezTo>
                            <a:pt x="589445" y="51402"/>
                            <a:pt x="574007" y="72560"/>
                            <a:pt x="554400" y="86400"/>
                          </a:cubicBezTo>
                          <a:cubicBezTo>
                            <a:pt x="533192" y="101371"/>
                            <a:pt x="511200" y="115200"/>
                            <a:pt x="489600" y="129600"/>
                          </a:cubicBezTo>
                          <a:cubicBezTo>
                            <a:pt x="436800" y="127200"/>
                            <a:pt x="383920" y="126166"/>
                            <a:pt x="331200" y="122400"/>
                          </a:cubicBezTo>
                          <a:cubicBezTo>
                            <a:pt x="283083" y="118963"/>
                            <a:pt x="235416" y="106493"/>
                            <a:pt x="187200" y="108000"/>
                          </a:cubicBezTo>
                          <a:cubicBezTo>
                            <a:pt x="157528" y="108927"/>
                            <a:pt x="129600" y="122400"/>
                            <a:pt x="100800" y="129600"/>
                          </a:cubicBezTo>
                          <a:cubicBezTo>
                            <a:pt x="54220" y="170357"/>
                            <a:pt x="31819" y="180155"/>
                            <a:pt x="7200" y="237600"/>
                          </a:cubicBezTo>
                          <a:cubicBezTo>
                            <a:pt x="1449" y="251018"/>
                            <a:pt x="2400" y="266400"/>
                            <a:pt x="0" y="280800"/>
                          </a:cubicBezTo>
                          <a:cubicBezTo>
                            <a:pt x="4800" y="297600"/>
                            <a:pt x="5020" y="316459"/>
                            <a:pt x="14400" y="331200"/>
                          </a:cubicBezTo>
                          <a:cubicBezTo>
                            <a:pt x="22650" y="344165"/>
                            <a:pt x="38594" y="350162"/>
                            <a:pt x="50400" y="360000"/>
                          </a:cubicBezTo>
                          <a:cubicBezTo>
                            <a:pt x="53007" y="362173"/>
                            <a:pt x="44400" y="327600"/>
                            <a:pt x="79200" y="396000"/>
                          </a:cubicBezTo>
                          <a:close/>
                        </a:path>
                      </a:pathLst>
                    </a:custGeom>
                    <a:solidFill>
                      <a:schemeClr val="accent2">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5" name="Freeform 14"/>
                    <p:cNvSpPr/>
                    <p:nvPr/>
                  </p:nvSpPr>
                  <p:spPr>
                    <a:xfrm>
                      <a:off x="6705600" y="4353075"/>
                      <a:ext cx="1752599" cy="1514325"/>
                    </a:xfrm>
                    <a:custGeom>
                      <a:avLst/>
                      <a:gdLst>
                        <a:gd name="connsiteX0" fmla="*/ 79200 w 2030313"/>
                        <a:gd name="connsiteY0" fmla="*/ 396000 h 1514325"/>
                        <a:gd name="connsiteX1" fmla="*/ 259200 w 2030313"/>
                        <a:gd name="connsiteY1" fmla="*/ 770400 h 1514325"/>
                        <a:gd name="connsiteX2" fmla="*/ 345600 w 2030313"/>
                        <a:gd name="connsiteY2" fmla="*/ 806400 h 1514325"/>
                        <a:gd name="connsiteX3" fmla="*/ 489600 w 2030313"/>
                        <a:gd name="connsiteY3" fmla="*/ 813600 h 1514325"/>
                        <a:gd name="connsiteX4" fmla="*/ 698400 w 2030313"/>
                        <a:gd name="connsiteY4" fmla="*/ 820800 h 1514325"/>
                        <a:gd name="connsiteX5" fmla="*/ 763200 w 2030313"/>
                        <a:gd name="connsiteY5" fmla="*/ 828000 h 1514325"/>
                        <a:gd name="connsiteX6" fmla="*/ 871200 w 2030313"/>
                        <a:gd name="connsiteY6" fmla="*/ 943200 h 1514325"/>
                        <a:gd name="connsiteX7" fmla="*/ 957600 w 2030313"/>
                        <a:gd name="connsiteY7" fmla="*/ 1116000 h 1514325"/>
                        <a:gd name="connsiteX8" fmla="*/ 993600 w 2030313"/>
                        <a:gd name="connsiteY8" fmla="*/ 1216800 h 1514325"/>
                        <a:gd name="connsiteX9" fmla="*/ 1036800 w 2030313"/>
                        <a:gd name="connsiteY9" fmla="*/ 1324800 h 1514325"/>
                        <a:gd name="connsiteX10" fmla="*/ 1252800 w 2030313"/>
                        <a:gd name="connsiteY10" fmla="*/ 1497600 h 1514325"/>
                        <a:gd name="connsiteX11" fmla="*/ 1404000 w 2030313"/>
                        <a:gd name="connsiteY11" fmla="*/ 1512000 h 1514325"/>
                        <a:gd name="connsiteX12" fmla="*/ 1533600 w 2030313"/>
                        <a:gd name="connsiteY12" fmla="*/ 1432800 h 1514325"/>
                        <a:gd name="connsiteX13" fmla="*/ 1828800 w 2030313"/>
                        <a:gd name="connsiteY13" fmla="*/ 1159200 h 1514325"/>
                        <a:gd name="connsiteX14" fmla="*/ 1987200 w 2030313"/>
                        <a:gd name="connsiteY14" fmla="*/ 914400 h 1514325"/>
                        <a:gd name="connsiteX15" fmla="*/ 2023200 w 2030313"/>
                        <a:gd name="connsiteY15" fmla="*/ 748800 h 1514325"/>
                        <a:gd name="connsiteX16" fmla="*/ 1972800 w 2030313"/>
                        <a:gd name="connsiteY16" fmla="*/ 468000 h 1514325"/>
                        <a:gd name="connsiteX17" fmla="*/ 1944000 w 2030313"/>
                        <a:gd name="connsiteY17" fmla="*/ 424800 h 1514325"/>
                        <a:gd name="connsiteX18" fmla="*/ 1807200 w 2030313"/>
                        <a:gd name="connsiteY18" fmla="*/ 309600 h 1514325"/>
                        <a:gd name="connsiteX19" fmla="*/ 1720800 w 2030313"/>
                        <a:gd name="connsiteY19" fmla="*/ 295200 h 1514325"/>
                        <a:gd name="connsiteX20" fmla="*/ 1447200 w 2030313"/>
                        <a:gd name="connsiteY20" fmla="*/ 280800 h 1514325"/>
                        <a:gd name="connsiteX21" fmla="*/ 1303200 w 2030313"/>
                        <a:gd name="connsiteY21" fmla="*/ 223200 h 1514325"/>
                        <a:gd name="connsiteX22" fmla="*/ 1080000 w 2030313"/>
                        <a:gd name="connsiteY22" fmla="*/ 86400 h 1514325"/>
                        <a:gd name="connsiteX23" fmla="*/ 792000 w 2030313"/>
                        <a:gd name="connsiteY23" fmla="*/ 0 h 1514325"/>
                        <a:gd name="connsiteX24" fmla="*/ 612000 w 2030313"/>
                        <a:gd name="connsiteY24" fmla="*/ 43200 h 1514325"/>
                        <a:gd name="connsiteX25" fmla="*/ 554400 w 2030313"/>
                        <a:gd name="connsiteY25" fmla="*/ 86400 h 1514325"/>
                        <a:gd name="connsiteX26" fmla="*/ 489600 w 2030313"/>
                        <a:gd name="connsiteY26" fmla="*/ 129600 h 1514325"/>
                        <a:gd name="connsiteX27" fmla="*/ 331200 w 2030313"/>
                        <a:gd name="connsiteY27" fmla="*/ 122400 h 1514325"/>
                        <a:gd name="connsiteX28" fmla="*/ 187200 w 2030313"/>
                        <a:gd name="connsiteY28" fmla="*/ 108000 h 1514325"/>
                        <a:gd name="connsiteX29" fmla="*/ 100800 w 2030313"/>
                        <a:gd name="connsiteY29" fmla="*/ 129600 h 1514325"/>
                        <a:gd name="connsiteX30" fmla="*/ 7200 w 2030313"/>
                        <a:gd name="connsiteY30" fmla="*/ 237600 h 1514325"/>
                        <a:gd name="connsiteX31" fmla="*/ 0 w 2030313"/>
                        <a:gd name="connsiteY31" fmla="*/ 280800 h 1514325"/>
                        <a:gd name="connsiteX32" fmla="*/ 14400 w 2030313"/>
                        <a:gd name="connsiteY32" fmla="*/ 331200 h 1514325"/>
                        <a:gd name="connsiteX33" fmla="*/ 50400 w 2030313"/>
                        <a:gd name="connsiteY33" fmla="*/ 360000 h 1514325"/>
                        <a:gd name="connsiteX34" fmla="*/ 79200 w 2030313"/>
                        <a:gd name="connsiteY34" fmla="*/ 396000 h 1514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030313" h="1514325">
                          <a:moveTo>
                            <a:pt x="79200" y="396000"/>
                          </a:moveTo>
                          <a:cubicBezTo>
                            <a:pt x="114000" y="464400"/>
                            <a:pt x="152706" y="703141"/>
                            <a:pt x="259200" y="770400"/>
                          </a:cubicBezTo>
                          <a:cubicBezTo>
                            <a:pt x="285579" y="787061"/>
                            <a:pt x="314934" y="800650"/>
                            <a:pt x="345600" y="806400"/>
                          </a:cubicBezTo>
                          <a:cubicBezTo>
                            <a:pt x="392837" y="815257"/>
                            <a:pt x="441580" y="811640"/>
                            <a:pt x="489600" y="813600"/>
                          </a:cubicBezTo>
                          <a:lnTo>
                            <a:pt x="698400" y="820800"/>
                          </a:lnTo>
                          <a:cubicBezTo>
                            <a:pt x="720000" y="823200"/>
                            <a:pt x="743968" y="817878"/>
                            <a:pt x="763200" y="828000"/>
                          </a:cubicBezTo>
                          <a:cubicBezTo>
                            <a:pt x="802904" y="848897"/>
                            <a:pt x="846895" y="903429"/>
                            <a:pt x="871200" y="943200"/>
                          </a:cubicBezTo>
                          <a:cubicBezTo>
                            <a:pt x="899311" y="989200"/>
                            <a:pt x="937843" y="1067505"/>
                            <a:pt x="957600" y="1116000"/>
                          </a:cubicBezTo>
                          <a:cubicBezTo>
                            <a:pt x="971061" y="1149042"/>
                            <a:pt x="980946" y="1183441"/>
                            <a:pt x="993600" y="1216800"/>
                          </a:cubicBezTo>
                          <a:cubicBezTo>
                            <a:pt x="1007351" y="1253053"/>
                            <a:pt x="1016141" y="1291989"/>
                            <a:pt x="1036800" y="1324800"/>
                          </a:cubicBezTo>
                          <a:cubicBezTo>
                            <a:pt x="1078020" y="1390267"/>
                            <a:pt x="1185707" y="1474117"/>
                            <a:pt x="1252800" y="1497600"/>
                          </a:cubicBezTo>
                          <a:cubicBezTo>
                            <a:pt x="1300586" y="1514325"/>
                            <a:pt x="1353600" y="1507200"/>
                            <a:pt x="1404000" y="1512000"/>
                          </a:cubicBezTo>
                          <a:cubicBezTo>
                            <a:pt x="1447200" y="1485600"/>
                            <a:pt x="1492124" y="1461833"/>
                            <a:pt x="1533600" y="1432800"/>
                          </a:cubicBezTo>
                          <a:cubicBezTo>
                            <a:pt x="1656088" y="1347059"/>
                            <a:pt x="1738593" y="1280210"/>
                            <a:pt x="1828800" y="1159200"/>
                          </a:cubicBezTo>
                          <a:cubicBezTo>
                            <a:pt x="1886889" y="1081276"/>
                            <a:pt x="1934400" y="996000"/>
                            <a:pt x="1987200" y="914400"/>
                          </a:cubicBezTo>
                          <a:cubicBezTo>
                            <a:pt x="1999200" y="859200"/>
                            <a:pt x="2019748" y="805184"/>
                            <a:pt x="2023200" y="748800"/>
                          </a:cubicBezTo>
                          <a:cubicBezTo>
                            <a:pt x="2030313" y="632614"/>
                            <a:pt x="2018406" y="564280"/>
                            <a:pt x="1972800" y="468000"/>
                          </a:cubicBezTo>
                          <a:cubicBezTo>
                            <a:pt x="1965391" y="452359"/>
                            <a:pt x="1954059" y="438883"/>
                            <a:pt x="1944000" y="424800"/>
                          </a:cubicBezTo>
                          <a:cubicBezTo>
                            <a:pt x="1899256" y="362159"/>
                            <a:pt x="1890044" y="342738"/>
                            <a:pt x="1807200" y="309600"/>
                          </a:cubicBezTo>
                          <a:cubicBezTo>
                            <a:pt x="1780091" y="298756"/>
                            <a:pt x="1749904" y="297528"/>
                            <a:pt x="1720800" y="295200"/>
                          </a:cubicBezTo>
                          <a:cubicBezTo>
                            <a:pt x="1629765" y="287917"/>
                            <a:pt x="1538400" y="285600"/>
                            <a:pt x="1447200" y="280800"/>
                          </a:cubicBezTo>
                          <a:cubicBezTo>
                            <a:pt x="1399200" y="261600"/>
                            <a:pt x="1348890" y="247389"/>
                            <a:pt x="1303200" y="223200"/>
                          </a:cubicBezTo>
                          <a:cubicBezTo>
                            <a:pt x="1226079" y="182371"/>
                            <a:pt x="1162288" y="115443"/>
                            <a:pt x="1080000" y="86400"/>
                          </a:cubicBezTo>
                          <a:cubicBezTo>
                            <a:pt x="903805" y="24213"/>
                            <a:pt x="999466" y="54121"/>
                            <a:pt x="792000" y="0"/>
                          </a:cubicBezTo>
                          <a:cubicBezTo>
                            <a:pt x="732000" y="14400"/>
                            <a:pt x="669989" y="22113"/>
                            <a:pt x="612000" y="43200"/>
                          </a:cubicBezTo>
                          <a:cubicBezTo>
                            <a:pt x="589445" y="51402"/>
                            <a:pt x="574007" y="72560"/>
                            <a:pt x="554400" y="86400"/>
                          </a:cubicBezTo>
                          <a:cubicBezTo>
                            <a:pt x="533192" y="101371"/>
                            <a:pt x="511200" y="115200"/>
                            <a:pt x="489600" y="129600"/>
                          </a:cubicBezTo>
                          <a:cubicBezTo>
                            <a:pt x="436800" y="127200"/>
                            <a:pt x="383920" y="126166"/>
                            <a:pt x="331200" y="122400"/>
                          </a:cubicBezTo>
                          <a:cubicBezTo>
                            <a:pt x="283083" y="118963"/>
                            <a:pt x="235416" y="106493"/>
                            <a:pt x="187200" y="108000"/>
                          </a:cubicBezTo>
                          <a:cubicBezTo>
                            <a:pt x="157528" y="108927"/>
                            <a:pt x="129600" y="122400"/>
                            <a:pt x="100800" y="129600"/>
                          </a:cubicBezTo>
                          <a:cubicBezTo>
                            <a:pt x="54220" y="170357"/>
                            <a:pt x="31819" y="180155"/>
                            <a:pt x="7200" y="237600"/>
                          </a:cubicBezTo>
                          <a:cubicBezTo>
                            <a:pt x="1449" y="251018"/>
                            <a:pt x="2400" y="266400"/>
                            <a:pt x="0" y="280800"/>
                          </a:cubicBezTo>
                          <a:cubicBezTo>
                            <a:pt x="4800" y="297600"/>
                            <a:pt x="5020" y="316459"/>
                            <a:pt x="14400" y="331200"/>
                          </a:cubicBezTo>
                          <a:cubicBezTo>
                            <a:pt x="22650" y="344165"/>
                            <a:pt x="38594" y="350162"/>
                            <a:pt x="50400" y="360000"/>
                          </a:cubicBezTo>
                          <a:cubicBezTo>
                            <a:pt x="53007" y="362173"/>
                            <a:pt x="44400" y="327600"/>
                            <a:pt x="79200" y="396000"/>
                          </a:cubicBezTo>
                          <a:close/>
                        </a:path>
                      </a:pathLst>
                    </a:custGeom>
                    <a:solidFill>
                      <a:schemeClr val="accent2">
                        <a:lumMod val="60000"/>
                        <a:lumOff val="4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6" name="Freeform 15"/>
                    <p:cNvSpPr/>
                    <p:nvPr/>
                  </p:nvSpPr>
                  <p:spPr>
                    <a:xfrm>
                      <a:off x="6858001" y="4505475"/>
                      <a:ext cx="1524000" cy="1133325"/>
                    </a:xfrm>
                    <a:custGeom>
                      <a:avLst/>
                      <a:gdLst>
                        <a:gd name="connsiteX0" fmla="*/ 79200 w 2030313"/>
                        <a:gd name="connsiteY0" fmla="*/ 396000 h 1514325"/>
                        <a:gd name="connsiteX1" fmla="*/ 259200 w 2030313"/>
                        <a:gd name="connsiteY1" fmla="*/ 770400 h 1514325"/>
                        <a:gd name="connsiteX2" fmla="*/ 345600 w 2030313"/>
                        <a:gd name="connsiteY2" fmla="*/ 806400 h 1514325"/>
                        <a:gd name="connsiteX3" fmla="*/ 489600 w 2030313"/>
                        <a:gd name="connsiteY3" fmla="*/ 813600 h 1514325"/>
                        <a:gd name="connsiteX4" fmla="*/ 698400 w 2030313"/>
                        <a:gd name="connsiteY4" fmla="*/ 820800 h 1514325"/>
                        <a:gd name="connsiteX5" fmla="*/ 763200 w 2030313"/>
                        <a:gd name="connsiteY5" fmla="*/ 828000 h 1514325"/>
                        <a:gd name="connsiteX6" fmla="*/ 871200 w 2030313"/>
                        <a:gd name="connsiteY6" fmla="*/ 943200 h 1514325"/>
                        <a:gd name="connsiteX7" fmla="*/ 957600 w 2030313"/>
                        <a:gd name="connsiteY7" fmla="*/ 1116000 h 1514325"/>
                        <a:gd name="connsiteX8" fmla="*/ 993600 w 2030313"/>
                        <a:gd name="connsiteY8" fmla="*/ 1216800 h 1514325"/>
                        <a:gd name="connsiteX9" fmla="*/ 1036800 w 2030313"/>
                        <a:gd name="connsiteY9" fmla="*/ 1324800 h 1514325"/>
                        <a:gd name="connsiteX10" fmla="*/ 1252800 w 2030313"/>
                        <a:gd name="connsiteY10" fmla="*/ 1497600 h 1514325"/>
                        <a:gd name="connsiteX11" fmla="*/ 1404000 w 2030313"/>
                        <a:gd name="connsiteY11" fmla="*/ 1512000 h 1514325"/>
                        <a:gd name="connsiteX12" fmla="*/ 1533600 w 2030313"/>
                        <a:gd name="connsiteY12" fmla="*/ 1432800 h 1514325"/>
                        <a:gd name="connsiteX13" fmla="*/ 1828800 w 2030313"/>
                        <a:gd name="connsiteY13" fmla="*/ 1159200 h 1514325"/>
                        <a:gd name="connsiteX14" fmla="*/ 1987200 w 2030313"/>
                        <a:gd name="connsiteY14" fmla="*/ 914400 h 1514325"/>
                        <a:gd name="connsiteX15" fmla="*/ 2023200 w 2030313"/>
                        <a:gd name="connsiteY15" fmla="*/ 748800 h 1514325"/>
                        <a:gd name="connsiteX16" fmla="*/ 1972800 w 2030313"/>
                        <a:gd name="connsiteY16" fmla="*/ 468000 h 1514325"/>
                        <a:gd name="connsiteX17" fmla="*/ 1944000 w 2030313"/>
                        <a:gd name="connsiteY17" fmla="*/ 424800 h 1514325"/>
                        <a:gd name="connsiteX18" fmla="*/ 1807200 w 2030313"/>
                        <a:gd name="connsiteY18" fmla="*/ 309600 h 1514325"/>
                        <a:gd name="connsiteX19" fmla="*/ 1720800 w 2030313"/>
                        <a:gd name="connsiteY19" fmla="*/ 295200 h 1514325"/>
                        <a:gd name="connsiteX20" fmla="*/ 1447200 w 2030313"/>
                        <a:gd name="connsiteY20" fmla="*/ 280800 h 1514325"/>
                        <a:gd name="connsiteX21" fmla="*/ 1303200 w 2030313"/>
                        <a:gd name="connsiteY21" fmla="*/ 223200 h 1514325"/>
                        <a:gd name="connsiteX22" fmla="*/ 1080000 w 2030313"/>
                        <a:gd name="connsiteY22" fmla="*/ 86400 h 1514325"/>
                        <a:gd name="connsiteX23" fmla="*/ 792000 w 2030313"/>
                        <a:gd name="connsiteY23" fmla="*/ 0 h 1514325"/>
                        <a:gd name="connsiteX24" fmla="*/ 612000 w 2030313"/>
                        <a:gd name="connsiteY24" fmla="*/ 43200 h 1514325"/>
                        <a:gd name="connsiteX25" fmla="*/ 554400 w 2030313"/>
                        <a:gd name="connsiteY25" fmla="*/ 86400 h 1514325"/>
                        <a:gd name="connsiteX26" fmla="*/ 489600 w 2030313"/>
                        <a:gd name="connsiteY26" fmla="*/ 129600 h 1514325"/>
                        <a:gd name="connsiteX27" fmla="*/ 331200 w 2030313"/>
                        <a:gd name="connsiteY27" fmla="*/ 122400 h 1514325"/>
                        <a:gd name="connsiteX28" fmla="*/ 187200 w 2030313"/>
                        <a:gd name="connsiteY28" fmla="*/ 108000 h 1514325"/>
                        <a:gd name="connsiteX29" fmla="*/ 100800 w 2030313"/>
                        <a:gd name="connsiteY29" fmla="*/ 129600 h 1514325"/>
                        <a:gd name="connsiteX30" fmla="*/ 7200 w 2030313"/>
                        <a:gd name="connsiteY30" fmla="*/ 237600 h 1514325"/>
                        <a:gd name="connsiteX31" fmla="*/ 0 w 2030313"/>
                        <a:gd name="connsiteY31" fmla="*/ 280800 h 1514325"/>
                        <a:gd name="connsiteX32" fmla="*/ 14400 w 2030313"/>
                        <a:gd name="connsiteY32" fmla="*/ 331200 h 1514325"/>
                        <a:gd name="connsiteX33" fmla="*/ 50400 w 2030313"/>
                        <a:gd name="connsiteY33" fmla="*/ 360000 h 1514325"/>
                        <a:gd name="connsiteX34" fmla="*/ 79200 w 2030313"/>
                        <a:gd name="connsiteY34" fmla="*/ 396000 h 1514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030313" h="1514325">
                          <a:moveTo>
                            <a:pt x="79200" y="396000"/>
                          </a:moveTo>
                          <a:cubicBezTo>
                            <a:pt x="114000" y="464400"/>
                            <a:pt x="152706" y="703141"/>
                            <a:pt x="259200" y="770400"/>
                          </a:cubicBezTo>
                          <a:cubicBezTo>
                            <a:pt x="285579" y="787061"/>
                            <a:pt x="314934" y="800650"/>
                            <a:pt x="345600" y="806400"/>
                          </a:cubicBezTo>
                          <a:cubicBezTo>
                            <a:pt x="392837" y="815257"/>
                            <a:pt x="441580" y="811640"/>
                            <a:pt x="489600" y="813600"/>
                          </a:cubicBezTo>
                          <a:lnTo>
                            <a:pt x="698400" y="820800"/>
                          </a:lnTo>
                          <a:cubicBezTo>
                            <a:pt x="720000" y="823200"/>
                            <a:pt x="743968" y="817878"/>
                            <a:pt x="763200" y="828000"/>
                          </a:cubicBezTo>
                          <a:cubicBezTo>
                            <a:pt x="802904" y="848897"/>
                            <a:pt x="846895" y="903429"/>
                            <a:pt x="871200" y="943200"/>
                          </a:cubicBezTo>
                          <a:cubicBezTo>
                            <a:pt x="899311" y="989200"/>
                            <a:pt x="937843" y="1067505"/>
                            <a:pt x="957600" y="1116000"/>
                          </a:cubicBezTo>
                          <a:cubicBezTo>
                            <a:pt x="971061" y="1149042"/>
                            <a:pt x="980946" y="1183441"/>
                            <a:pt x="993600" y="1216800"/>
                          </a:cubicBezTo>
                          <a:cubicBezTo>
                            <a:pt x="1007351" y="1253053"/>
                            <a:pt x="1016141" y="1291989"/>
                            <a:pt x="1036800" y="1324800"/>
                          </a:cubicBezTo>
                          <a:cubicBezTo>
                            <a:pt x="1078020" y="1390267"/>
                            <a:pt x="1185707" y="1474117"/>
                            <a:pt x="1252800" y="1497600"/>
                          </a:cubicBezTo>
                          <a:cubicBezTo>
                            <a:pt x="1300586" y="1514325"/>
                            <a:pt x="1353600" y="1507200"/>
                            <a:pt x="1404000" y="1512000"/>
                          </a:cubicBezTo>
                          <a:cubicBezTo>
                            <a:pt x="1447200" y="1485600"/>
                            <a:pt x="1492124" y="1461833"/>
                            <a:pt x="1533600" y="1432800"/>
                          </a:cubicBezTo>
                          <a:cubicBezTo>
                            <a:pt x="1656088" y="1347059"/>
                            <a:pt x="1738593" y="1280210"/>
                            <a:pt x="1828800" y="1159200"/>
                          </a:cubicBezTo>
                          <a:cubicBezTo>
                            <a:pt x="1886889" y="1081276"/>
                            <a:pt x="1934400" y="996000"/>
                            <a:pt x="1987200" y="914400"/>
                          </a:cubicBezTo>
                          <a:cubicBezTo>
                            <a:pt x="1999200" y="859200"/>
                            <a:pt x="2019748" y="805184"/>
                            <a:pt x="2023200" y="748800"/>
                          </a:cubicBezTo>
                          <a:cubicBezTo>
                            <a:pt x="2030313" y="632614"/>
                            <a:pt x="2018406" y="564280"/>
                            <a:pt x="1972800" y="468000"/>
                          </a:cubicBezTo>
                          <a:cubicBezTo>
                            <a:pt x="1965391" y="452359"/>
                            <a:pt x="1954059" y="438883"/>
                            <a:pt x="1944000" y="424800"/>
                          </a:cubicBezTo>
                          <a:cubicBezTo>
                            <a:pt x="1899256" y="362159"/>
                            <a:pt x="1890044" y="342738"/>
                            <a:pt x="1807200" y="309600"/>
                          </a:cubicBezTo>
                          <a:cubicBezTo>
                            <a:pt x="1780091" y="298756"/>
                            <a:pt x="1749904" y="297528"/>
                            <a:pt x="1720800" y="295200"/>
                          </a:cubicBezTo>
                          <a:cubicBezTo>
                            <a:pt x="1629765" y="287917"/>
                            <a:pt x="1538400" y="285600"/>
                            <a:pt x="1447200" y="280800"/>
                          </a:cubicBezTo>
                          <a:cubicBezTo>
                            <a:pt x="1399200" y="261600"/>
                            <a:pt x="1348890" y="247389"/>
                            <a:pt x="1303200" y="223200"/>
                          </a:cubicBezTo>
                          <a:cubicBezTo>
                            <a:pt x="1226079" y="182371"/>
                            <a:pt x="1162288" y="115443"/>
                            <a:pt x="1080000" y="86400"/>
                          </a:cubicBezTo>
                          <a:cubicBezTo>
                            <a:pt x="903805" y="24213"/>
                            <a:pt x="999466" y="54121"/>
                            <a:pt x="792000" y="0"/>
                          </a:cubicBezTo>
                          <a:cubicBezTo>
                            <a:pt x="732000" y="14400"/>
                            <a:pt x="669989" y="22113"/>
                            <a:pt x="612000" y="43200"/>
                          </a:cubicBezTo>
                          <a:cubicBezTo>
                            <a:pt x="589445" y="51402"/>
                            <a:pt x="574007" y="72560"/>
                            <a:pt x="554400" y="86400"/>
                          </a:cubicBezTo>
                          <a:cubicBezTo>
                            <a:pt x="533192" y="101371"/>
                            <a:pt x="511200" y="115200"/>
                            <a:pt x="489600" y="129600"/>
                          </a:cubicBezTo>
                          <a:cubicBezTo>
                            <a:pt x="436800" y="127200"/>
                            <a:pt x="383920" y="126166"/>
                            <a:pt x="331200" y="122400"/>
                          </a:cubicBezTo>
                          <a:cubicBezTo>
                            <a:pt x="283083" y="118963"/>
                            <a:pt x="235416" y="106493"/>
                            <a:pt x="187200" y="108000"/>
                          </a:cubicBezTo>
                          <a:cubicBezTo>
                            <a:pt x="157528" y="108927"/>
                            <a:pt x="129600" y="122400"/>
                            <a:pt x="100800" y="129600"/>
                          </a:cubicBezTo>
                          <a:cubicBezTo>
                            <a:pt x="54220" y="170357"/>
                            <a:pt x="31819" y="180155"/>
                            <a:pt x="7200" y="237600"/>
                          </a:cubicBezTo>
                          <a:cubicBezTo>
                            <a:pt x="1449" y="251018"/>
                            <a:pt x="2400" y="266400"/>
                            <a:pt x="0" y="280800"/>
                          </a:cubicBezTo>
                          <a:cubicBezTo>
                            <a:pt x="4800" y="297600"/>
                            <a:pt x="5020" y="316459"/>
                            <a:pt x="14400" y="331200"/>
                          </a:cubicBezTo>
                          <a:cubicBezTo>
                            <a:pt x="22650" y="344165"/>
                            <a:pt x="38594" y="350162"/>
                            <a:pt x="50400" y="360000"/>
                          </a:cubicBezTo>
                          <a:cubicBezTo>
                            <a:pt x="53007" y="362173"/>
                            <a:pt x="44400" y="327600"/>
                            <a:pt x="79200" y="396000"/>
                          </a:cubicBezTo>
                          <a:close/>
                        </a:path>
                      </a:pathLst>
                    </a:custGeom>
                    <a:solidFill>
                      <a:schemeClr val="accent2">
                        <a:lumMod val="40000"/>
                        <a:lumOff val="6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7" name="Freeform 16"/>
                    <p:cNvSpPr/>
                    <p:nvPr/>
                  </p:nvSpPr>
                  <p:spPr>
                    <a:xfrm>
                      <a:off x="7010401" y="4657875"/>
                      <a:ext cx="457199" cy="371325"/>
                    </a:xfrm>
                    <a:custGeom>
                      <a:avLst/>
                      <a:gdLst>
                        <a:gd name="connsiteX0" fmla="*/ 79200 w 2030313"/>
                        <a:gd name="connsiteY0" fmla="*/ 396000 h 1514325"/>
                        <a:gd name="connsiteX1" fmla="*/ 259200 w 2030313"/>
                        <a:gd name="connsiteY1" fmla="*/ 770400 h 1514325"/>
                        <a:gd name="connsiteX2" fmla="*/ 345600 w 2030313"/>
                        <a:gd name="connsiteY2" fmla="*/ 806400 h 1514325"/>
                        <a:gd name="connsiteX3" fmla="*/ 489600 w 2030313"/>
                        <a:gd name="connsiteY3" fmla="*/ 813600 h 1514325"/>
                        <a:gd name="connsiteX4" fmla="*/ 698400 w 2030313"/>
                        <a:gd name="connsiteY4" fmla="*/ 820800 h 1514325"/>
                        <a:gd name="connsiteX5" fmla="*/ 763200 w 2030313"/>
                        <a:gd name="connsiteY5" fmla="*/ 828000 h 1514325"/>
                        <a:gd name="connsiteX6" fmla="*/ 871200 w 2030313"/>
                        <a:gd name="connsiteY6" fmla="*/ 943200 h 1514325"/>
                        <a:gd name="connsiteX7" fmla="*/ 957600 w 2030313"/>
                        <a:gd name="connsiteY7" fmla="*/ 1116000 h 1514325"/>
                        <a:gd name="connsiteX8" fmla="*/ 993600 w 2030313"/>
                        <a:gd name="connsiteY8" fmla="*/ 1216800 h 1514325"/>
                        <a:gd name="connsiteX9" fmla="*/ 1036800 w 2030313"/>
                        <a:gd name="connsiteY9" fmla="*/ 1324800 h 1514325"/>
                        <a:gd name="connsiteX10" fmla="*/ 1252800 w 2030313"/>
                        <a:gd name="connsiteY10" fmla="*/ 1497600 h 1514325"/>
                        <a:gd name="connsiteX11" fmla="*/ 1404000 w 2030313"/>
                        <a:gd name="connsiteY11" fmla="*/ 1512000 h 1514325"/>
                        <a:gd name="connsiteX12" fmla="*/ 1533600 w 2030313"/>
                        <a:gd name="connsiteY12" fmla="*/ 1432800 h 1514325"/>
                        <a:gd name="connsiteX13" fmla="*/ 1828800 w 2030313"/>
                        <a:gd name="connsiteY13" fmla="*/ 1159200 h 1514325"/>
                        <a:gd name="connsiteX14" fmla="*/ 1987200 w 2030313"/>
                        <a:gd name="connsiteY14" fmla="*/ 914400 h 1514325"/>
                        <a:gd name="connsiteX15" fmla="*/ 2023200 w 2030313"/>
                        <a:gd name="connsiteY15" fmla="*/ 748800 h 1514325"/>
                        <a:gd name="connsiteX16" fmla="*/ 1972800 w 2030313"/>
                        <a:gd name="connsiteY16" fmla="*/ 468000 h 1514325"/>
                        <a:gd name="connsiteX17" fmla="*/ 1944000 w 2030313"/>
                        <a:gd name="connsiteY17" fmla="*/ 424800 h 1514325"/>
                        <a:gd name="connsiteX18" fmla="*/ 1807200 w 2030313"/>
                        <a:gd name="connsiteY18" fmla="*/ 309600 h 1514325"/>
                        <a:gd name="connsiteX19" fmla="*/ 1720800 w 2030313"/>
                        <a:gd name="connsiteY19" fmla="*/ 295200 h 1514325"/>
                        <a:gd name="connsiteX20" fmla="*/ 1447200 w 2030313"/>
                        <a:gd name="connsiteY20" fmla="*/ 280800 h 1514325"/>
                        <a:gd name="connsiteX21" fmla="*/ 1303200 w 2030313"/>
                        <a:gd name="connsiteY21" fmla="*/ 223200 h 1514325"/>
                        <a:gd name="connsiteX22" fmla="*/ 1080000 w 2030313"/>
                        <a:gd name="connsiteY22" fmla="*/ 86400 h 1514325"/>
                        <a:gd name="connsiteX23" fmla="*/ 792000 w 2030313"/>
                        <a:gd name="connsiteY23" fmla="*/ 0 h 1514325"/>
                        <a:gd name="connsiteX24" fmla="*/ 612000 w 2030313"/>
                        <a:gd name="connsiteY24" fmla="*/ 43200 h 1514325"/>
                        <a:gd name="connsiteX25" fmla="*/ 554400 w 2030313"/>
                        <a:gd name="connsiteY25" fmla="*/ 86400 h 1514325"/>
                        <a:gd name="connsiteX26" fmla="*/ 489600 w 2030313"/>
                        <a:gd name="connsiteY26" fmla="*/ 129600 h 1514325"/>
                        <a:gd name="connsiteX27" fmla="*/ 331200 w 2030313"/>
                        <a:gd name="connsiteY27" fmla="*/ 122400 h 1514325"/>
                        <a:gd name="connsiteX28" fmla="*/ 187200 w 2030313"/>
                        <a:gd name="connsiteY28" fmla="*/ 108000 h 1514325"/>
                        <a:gd name="connsiteX29" fmla="*/ 100800 w 2030313"/>
                        <a:gd name="connsiteY29" fmla="*/ 129600 h 1514325"/>
                        <a:gd name="connsiteX30" fmla="*/ 7200 w 2030313"/>
                        <a:gd name="connsiteY30" fmla="*/ 237600 h 1514325"/>
                        <a:gd name="connsiteX31" fmla="*/ 0 w 2030313"/>
                        <a:gd name="connsiteY31" fmla="*/ 280800 h 1514325"/>
                        <a:gd name="connsiteX32" fmla="*/ 14400 w 2030313"/>
                        <a:gd name="connsiteY32" fmla="*/ 331200 h 1514325"/>
                        <a:gd name="connsiteX33" fmla="*/ 50400 w 2030313"/>
                        <a:gd name="connsiteY33" fmla="*/ 360000 h 1514325"/>
                        <a:gd name="connsiteX34" fmla="*/ 79200 w 2030313"/>
                        <a:gd name="connsiteY34" fmla="*/ 396000 h 1514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030313" h="1514325">
                          <a:moveTo>
                            <a:pt x="79200" y="396000"/>
                          </a:moveTo>
                          <a:cubicBezTo>
                            <a:pt x="114000" y="464400"/>
                            <a:pt x="152706" y="703141"/>
                            <a:pt x="259200" y="770400"/>
                          </a:cubicBezTo>
                          <a:cubicBezTo>
                            <a:pt x="285579" y="787061"/>
                            <a:pt x="314934" y="800650"/>
                            <a:pt x="345600" y="806400"/>
                          </a:cubicBezTo>
                          <a:cubicBezTo>
                            <a:pt x="392837" y="815257"/>
                            <a:pt x="441580" y="811640"/>
                            <a:pt x="489600" y="813600"/>
                          </a:cubicBezTo>
                          <a:lnTo>
                            <a:pt x="698400" y="820800"/>
                          </a:lnTo>
                          <a:cubicBezTo>
                            <a:pt x="720000" y="823200"/>
                            <a:pt x="743968" y="817878"/>
                            <a:pt x="763200" y="828000"/>
                          </a:cubicBezTo>
                          <a:cubicBezTo>
                            <a:pt x="802904" y="848897"/>
                            <a:pt x="846895" y="903429"/>
                            <a:pt x="871200" y="943200"/>
                          </a:cubicBezTo>
                          <a:cubicBezTo>
                            <a:pt x="899311" y="989200"/>
                            <a:pt x="937843" y="1067505"/>
                            <a:pt x="957600" y="1116000"/>
                          </a:cubicBezTo>
                          <a:cubicBezTo>
                            <a:pt x="971061" y="1149042"/>
                            <a:pt x="980946" y="1183441"/>
                            <a:pt x="993600" y="1216800"/>
                          </a:cubicBezTo>
                          <a:cubicBezTo>
                            <a:pt x="1007351" y="1253053"/>
                            <a:pt x="1016141" y="1291989"/>
                            <a:pt x="1036800" y="1324800"/>
                          </a:cubicBezTo>
                          <a:cubicBezTo>
                            <a:pt x="1078020" y="1390267"/>
                            <a:pt x="1185707" y="1474117"/>
                            <a:pt x="1252800" y="1497600"/>
                          </a:cubicBezTo>
                          <a:cubicBezTo>
                            <a:pt x="1300586" y="1514325"/>
                            <a:pt x="1353600" y="1507200"/>
                            <a:pt x="1404000" y="1512000"/>
                          </a:cubicBezTo>
                          <a:cubicBezTo>
                            <a:pt x="1447200" y="1485600"/>
                            <a:pt x="1492124" y="1461833"/>
                            <a:pt x="1533600" y="1432800"/>
                          </a:cubicBezTo>
                          <a:cubicBezTo>
                            <a:pt x="1656088" y="1347059"/>
                            <a:pt x="1738593" y="1280210"/>
                            <a:pt x="1828800" y="1159200"/>
                          </a:cubicBezTo>
                          <a:cubicBezTo>
                            <a:pt x="1886889" y="1081276"/>
                            <a:pt x="1934400" y="996000"/>
                            <a:pt x="1987200" y="914400"/>
                          </a:cubicBezTo>
                          <a:cubicBezTo>
                            <a:pt x="1999200" y="859200"/>
                            <a:pt x="2019748" y="805184"/>
                            <a:pt x="2023200" y="748800"/>
                          </a:cubicBezTo>
                          <a:cubicBezTo>
                            <a:pt x="2030313" y="632614"/>
                            <a:pt x="2018406" y="564280"/>
                            <a:pt x="1972800" y="468000"/>
                          </a:cubicBezTo>
                          <a:cubicBezTo>
                            <a:pt x="1965391" y="452359"/>
                            <a:pt x="1954059" y="438883"/>
                            <a:pt x="1944000" y="424800"/>
                          </a:cubicBezTo>
                          <a:cubicBezTo>
                            <a:pt x="1899256" y="362159"/>
                            <a:pt x="1890044" y="342738"/>
                            <a:pt x="1807200" y="309600"/>
                          </a:cubicBezTo>
                          <a:cubicBezTo>
                            <a:pt x="1780091" y="298756"/>
                            <a:pt x="1749904" y="297528"/>
                            <a:pt x="1720800" y="295200"/>
                          </a:cubicBezTo>
                          <a:cubicBezTo>
                            <a:pt x="1629765" y="287917"/>
                            <a:pt x="1538400" y="285600"/>
                            <a:pt x="1447200" y="280800"/>
                          </a:cubicBezTo>
                          <a:cubicBezTo>
                            <a:pt x="1399200" y="261600"/>
                            <a:pt x="1348890" y="247389"/>
                            <a:pt x="1303200" y="223200"/>
                          </a:cubicBezTo>
                          <a:cubicBezTo>
                            <a:pt x="1226079" y="182371"/>
                            <a:pt x="1162288" y="115443"/>
                            <a:pt x="1080000" y="86400"/>
                          </a:cubicBezTo>
                          <a:cubicBezTo>
                            <a:pt x="903805" y="24213"/>
                            <a:pt x="999466" y="54121"/>
                            <a:pt x="792000" y="0"/>
                          </a:cubicBezTo>
                          <a:cubicBezTo>
                            <a:pt x="732000" y="14400"/>
                            <a:pt x="669989" y="22113"/>
                            <a:pt x="612000" y="43200"/>
                          </a:cubicBezTo>
                          <a:cubicBezTo>
                            <a:pt x="589445" y="51402"/>
                            <a:pt x="574007" y="72560"/>
                            <a:pt x="554400" y="86400"/>
                          </a:cubicBezTo>
                          <a:cubicBezTo>
                            <a:pt x="533192" y="101371"/>
                            <a:pt x="511200" y="115200"/>
                            <a:pt x="489600" y="129600"/>
                          </a:cubicBezTo>
                          <a:cubicBezTo>
                            <a:pt x="436800" y="127200"/>
                            <a:pt x="383920" y="126166"/>
                            <a:pt x="331200" y="122400"/>
                          </a:cubicBezTo>
                          <a:cubicBezTo>
                            <a:pt x="283083" y="118963"/>
                            <a:pt x="235416" y="106493"/>
                            <a:pt x="187200" y="108000"/>
                          </a:cubicBezTo>
                          <a:cubicBezTo>
                            <a:pt x="157528" y="108927"/>
                            <a:pt x="129600" y="122400"/>
                            <a:pt x="100800" y="129600"/>
                          </a:cubicBezTo>
                          <a:cubicBezTo>
                            <a:pt x="54220" y="170357"/>
                            <a:pt x="31819" y="180155"/>
                            <a:pt x="7200" y="237600"/>
                          </a:cubicBezTo>
                          <a:cubicBezTo>
                            <a:pt x="1449" y="251018"/>
                            <a:pt x="2400" y="266400"/>
                            <a:pt x="0" y="280800"/>
                          </a:cubicBezTo>
                          <a:cubicBezTo>
                            <a:pt x="4800" y="297600"/>
                            <a:pt x="5020" y="316459"/>
                            <a:pt x="14400" y="331200"/>
                          </a:cubicBezTo>
                          <a:cubicBezTo>
                            <a:pt x="22650" y="344165"/>
                            <a:pt x="38594" y="350162"/>
                            <a:pt x="50400" y="360000"/>
                          </a:cubicBezTo>
                          <a:cubicBezTo>
                            <a:pt x="53007" y="362173"/>
                            <a:pt x="44400" y="327600"/>
                            <a:pt x="79200" y="396000"/>
                          </a:cubicBezTo>
                          <a:close/>
                        </a:path>
                      </a:pathLst>
                    </a:custGeom>
                    <a:solidFill>
                      <a:schemeClr val="accent2">
                        <a:lumMod val="20000"/>
                        <a:lumOff val="8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8" name="Freeform 17"/>
                    <p:cNvSpPr/>
                    <p:nvPr/>
                  </p:nvSpPr>
                  <p:spPr>
                    <a:xfrm>
                      <a:off x="7696199" y="4800600"/>
                      <a:ext cx="457201" cy="609600"/>
                    </a:xfrm>
                    <a:custGeom>
                      <a:avLst/>
                      <a:gdLst>
                        <a:gd name="connsiteX0" fmla="*/ 79200 w 2030313"/>
                        <a:gd name="connsiteY0" fmla="*/ 396000 h 1514325"/>
                        <a:gd name="connsiteX1" fmla="*/ 259200 w 2030313"/>
                        <a:gd name="connsiteY1" fmla="*/ 770400 h 1514325"/>
                        <a:gd name="connsiteX2" fmla="*/ 345600 w 2030313"/>
                        <a:gd name="connsiteY2" fmla="*/ 806400 h 1514325"/>
                        <a:gd name="connsiteX3" fmla="*/ 489600 w 2030313"/>
                        <a:gd name="connsiteY3" fmla="*/ 813600 h 1514325"/>
                        <a:gd name="connsiteX4" fmla="*/ 698400 w 2030313"/>
                        <a:gd name="connsiteY4" fmla="*/ 820800 h 1514325"/>
                        <a:gd name="connsiteX5" fmla="*/ 763200 w 2030313"/>
                        <a:gd name="connsiteY5" fmla="*/ 828000 h 1514325"/>
                        <a:gd name="connsiteX6" fmla="*/ 871200 w 2030313"/>
                        <a:gd name="connsiteY6" fmla="*/ 943200 h 1514325"/>
                        <a:gd name="connsiteX7" fmla="*/ 957600 w 2030313"/>
                        <a:gd name="connsiteY7" fmla="*/ 1116000 h 1514325"/>
                        <a:gd name="connsiteX8" fmla="*/ 993600 w 2030313"/>
                        <a:gd name="connsiteY8" fmla="*/ 1216800 h 1514325"/>
                        <a:gd name="connsiteX9" fmla="*/ 1036800 w 2030313"/>
                        <a:gd name="connsiteY9" fmla="*/ 1324800 h 1514325"/>
                        <a:gd name="connsiteX10" fmla="*/ 1252800 w 2030313"/>
                        <a:gd name="connsiteY10" fmla="*/ 1497600 h 1514325"/>
                        <a:gd name="connsiteX11" fmla="*/ 1404000 w 2030313"/>
                        <a:gd name="connsiteY11" fmla="*/ 1512000 h 1514325"/>
                        <a:gd name="connsiteX12" fmla="*/ 1533600 w 2030313"/>
                        <a:gd name="connsiteY12" fmla="*/ 1432800 h 1514325"/>
                        <a:gd name="connsiteX13" fmla="*/ 1828800 w 2030313"/>
                        <a:gd name="connsiteY13" fmla="*/ 1159200 h 1514325"/>
                        <a:gd name="connsiteX14" fmla="*/ 1987200 w 2030313"/>
                        <a:gd name="connsiteY14" fmla="*/ 914400 h 1514325"/>
                        <a:gd name="connsiteX15" fmla="*/ 2023200 w 2030313"/>
                        <a:gd name="connsiteY15" fmla="*/ 748800 h 1514325"/>
                        <a:gd name="connsiteX16" fmla="*/ 1972800 w 2030313"/>
                        <a:gd name="connsiteY16" fmla="*/ 468000 h 1514325"/>
                        <a:gd name="connsiteX17" fmla="*/ 1944000 w 2030313"/>
                        <a:gd name="connsiteY17" fmla="*/ 424800 h 1514325"/>
                        <a:gd name="connsiteX18" fmla="*/ 1807200 w 2030313"/>
                        <a:gd name="connsiteY18" fmla="*/ 309600 h 1514325"/>
                        <a:gd name="connsiteX19" fmla="*/ 1720800 w 2030313"/>
                        <a:gd name="connsiteY19" fmla="*/ 295200 h 1514325"/>
                        <a:gd name="connsiteX20" fmla="*/ 1447200 w 2030313"/>
                        <a:gd name="connsiteY20" fmla="*/ 280800 h 1514325"/>
                        <a:gd name="connsiteX21" fmla="*/ 1303200 w 2030313"/>
                        <a:gd name="connsiteY21" fmla="*/ 223200 h 1514325"/>
                        <a:gd name="connsiteX22" fmla="*/ 1080000 w 2030313"/>
                        <a:gd name="connsiteY22" fmla="*/ 86400 h 1514325"/>
                        <a:gd name="connsiteX23" fmla="*/ 792000 w 2030313"/>
                        <a:gd name="connsiteY23" fmla="*/ 0 h 1514325"/>
                        <a:gd name="connsiteX24" fmla="*/ 612000 w 2030313"/>
                        <a:gd name="connsiteY24" fmla="*/ 43200 h 1514325"/>
                        <a:gd name="connsiteX25" fmla="*/ 554400 w 2030313"/>
                        <a:gd name="connsiteY25" fmla="*/ 86400 h 1514325"/>
                        <a:gd name="connsiteX26" fmla="*/ 489600 w 2030313"/>
                        <a:gd name="connsiteY26" fmla="*/ 129600 h 1514325"/>
                        <a:gd name="connsiteX27" fmla="*/ 331200 w 2030313"/>
                        <a:gd name="connsiteY27" fmla="*/ 122400 h 1514325"/>
                        <a:gd name="connsiteX28" fmla="*/ 187200 w 2030313"/>
                        <a:gd name="connsiteY28" fmla="*/ 108000 h 1514325"/>
                        <a:gd name="connsiteX29" fmla="*/ 100800 w 2030313"/>
                        <a:gd name="connsiteY29" fmla="*/ 129600 h 1514325"/>
                        <a:gd name="connsiteX30" fmla="*/ 7200 w 2030313"/>
                        <a:gd name="connsiteY30" fmla="*/ 237600 h 1514325"/>
                        <a:gd name="connsiteX31" fmla="*/ 0 w 2030313"/>
                        <a:gd name="connsiteY31" fmla="*/ 280800 h 1514325"/>
                        <a:gd name="connsiteX32" fmla="*/ 14400 w 2030313"/>
                        <a:gd name="connsiteY32" fmla="*/ 331200 h 1514325"/>
                        <a:gd name="connsiteX33" fmla="*/ 50400 w 2030313"/>
                        <a:gd name="connsiteY33" fmla="*/ 360000 h 1514325"/>
                        <a:gd name="connsiteX34" fmla="*/ 79200 w 2030313"/>
                        <a:gd name="connsiteY34" fmla="*/ 396000 h 1514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030313" h="1514325">
                          <a:moveTo>
                            <a:pt x="79200" y="396000"/>
                          </a:moveTo>
                          <a:cubicBezTo>
                            <a:pt x="114000" y="464400"/>
                            <a:pt x="152706" y="703141"/>
                            <a:pt x="259200" y="770400"/>
                          </a:cubicBezTo>
                          <a:cubicBezTo>
                            <a:pt x="285579" y="787061"/>
                            <a:pt x="314934" y="800650"/>
                            <a:pt x="345600" y="806400"/>
                          </a:cubicBezTo>
                          <a:cubicBezTo>
                            <a:pt x="392837" y="815257"/>
                            <a:pt x="441580" y="811640"/>
                            <a:pt x="489600" y="813600"/>
                          </a:cubicBezTo>
                          <a:lnTo>
                            <a:pt x="698400" y="820800"/>
                          </a:lnTo>
                          <a:cubicBezTo>
                            <a:pt x="720000" y="823200"/>
                            <a:pt x="743968" y="817878"/>
                            <a:pt x="763200" y="828000"/>
                          </a:cubicBezTo>
                          <a:cubicBezTo>
                            <a:pt x="802904" y="848897"/>
                            <a:pt x="846895" y="903429"/>
                            <a:pt x="871200" y="943200"/>
                          </a:cubicBezTo>
                          <a:cubicBezTo>
                            <a:pt x="899311" y="989200"/>
                            <a:pt x="937843" y="1067505"/>
                            <a:pt x="957600" y="1116000"/>
                          </a:cubicBezTo>
                          <a:cubicBezTo>
                            <a:pt x="971061" y="1149042"/>
                            <a:pt x="980946" y="1183441"/>
                            <a:pt x="993600" y="1216800"/>
                          </a:cubicBezTo>
                          <a:cubicBezTo>
                            <a:pt x="1007351" y="1253053"/>
                            <a:pt x="1016141" y="1291989"/>
                            <a:pt x="1036800" y="1324800"/>
                          </a:cubicBezTo>
                          <a:cubicBezTo>
                            <a:pt x="1078020" y="1390267"/>
                            <a:pt x="1185707" y="1474117"/>
                            <a:pt x="1252800" y="1497600"/>
                          </a:cubicBezTo>
                          <a:cubicBezTo>
                            <a:pt x="1300586" y="1514325"/>
                            <a:pt x="1353600" y="1507200"/>
                            <a:pt x="1404000" y="1512000"/>
                          </a:cubicBezTo>
                          <a:cubicBezTo>
                            <a:pt x="1447200" y="1485600"/>
                            <a:pt x="1492124" y="1461833"/>
                            <a:pt x="1533600" y="1432800"/>
                          </a:cubicBezTo>
                          <a:cubicBezTo>
                            <a:pt x="1656088" y="1347059"/>
                            <a:pt x="1738593" y="1280210"/>
                            <a:pt x="1828800" y="1159200"/>
                          </a:cubicBezTo>
                          <a:cubicBezTo>
                            <a:pt x="1886889" y="1081276"/>
                            <a:pt x="1934400" y="996000"/>
                            <a:pt x="1987200" y="914400"/>
                          </a:cubicBezTo>
                          <a:cubicBezTo>
                            <a:pt x="1999200" y="859200"/>
                            <a:pt x="2019748" y="805184"/>
                            <a:pt x="2023200" y="748800"/>
                          </a:cubicBezTo>
                          <a:cubicBezTo>
                            <a:pt x="2030313" y="632614"/>
                            <a:pt x="2018406" y="564280"/>
                            <a:pt x="1972800" y="468000"/>
                          </a:cubicBezTo>
                          <a:cubicBezTo>
                            <a:pt x="1965391" y="452359"/>
                            <a:pt x="1954059" y="438883"/>
                            <a:pt x="1944000" y="424800"/>
                          </a:cubicBezTo>
                          <a:cubicBezTo>
                            <a:pt x="1899256" y="362159"/>
                            <a:pt x="1890044" y="342738"/>
                            <a:pt x="1807200" y="309600"/>
                          </a:cubicBezTo>
                          <a:cubicBezTo>
                            <a:pt x="1780091" y="298756"/>
                            <a:pt x="1749904" y="297528"/>
                            <a:pt x="1720800" y="295200"/>
                          </a:cubicBezTo>
                          <a:cubicBezTo>
                            <a:pt x="1629765" y="287917"/>
                            <a:pt x="1538400" y="285600"/>
                            <a:pt x="1447200" y="280800"/>
                          </a:cubicBezTo>
                          <a:cubicBezTo>
                            <a:pt x="1399200" y="261600"/>
                            <a:pt x="1348890" y="247389"/>
                            <a:pt x="1303200" y="223200"/>
                          </a:cubicBezTo>
                          <a:cubicBezTo>
                            <a:pt x="1226079" y="182371"/>
                            <a:pt x="1162288" y="115443"/>
                            <a:pt x="1080000" y="86400"/>
                          </a:cubicBezTo>
                          <a:cubicBezTo>
                            <a:pt x="903805" y="24213"/>
                            <a:pt x="999466" y="54121"/>
                            <a:pt x="792000" y="0"/>
                          </a:cubicBezTo>
                          <a:cubicBezTo>
                            <a:pt x="732000" y="14400"/>
                            <a:pt x="669989" y="22113"/>
                            <a:pt x="612000" y="43200"/>
                          </a:cubicBezTo>
                          <a:cubicBezTo>
                            <a:pt x="589445" y="51402"/>
                            <a:pt x="574007" y="72560"/>
                            <a:pt x="554400" y="86400"/>
                          </a:cubicBezTo>
                          <a:cubicBezTo>
                            <a:pt x="533192" y="101371"/>
                            <a:pt x="511200" y="115200"/>
                            <a:pt x="489600" y="129600"/>
                          </a:cubicBezTo>
                          <a:cubicBezTo>
                            <a:pt x="436800" y="127200"/>
                            <a:pt x="383920" y="126166"/>
                            <a:pt x="331200" y="122400"/>
                          </a:cubicBezTo>
                          <a:cubicBezTo>
                            <a:pt x="283083" y="118963"/>
                            <a:pt x="235416" y="106493"/>
                            <a:pt x="187200" y="108000"/>
                          </a:cubicBezTo>
                          <a:cubicBezTo>
                            <a:pt x="157528" y="108927"/>
                            <a:pt x="129600" y="122400"/>
                            <a:pt x="100800" y="129600"/>
                          </a:cubicBezTo>
                          <a:cubicBezTo>
                            <a:pt x="54220" y="170357"/>
                            <a:pt x="31819" y="180155"/>
                            <a:pt x="7200" y="237600"/>
                          </a:cubicBezTo>
                          <a:cubicBezTo>
                            <a:pt x="1449" y="251018"/>
                            <a:pt x="2400" y="266400"/>
                            <a:pt x="0" y="280800"/>
                          </a:cubicBezTo>
                          <a:cubicBezTo>
                            <a:pt x="4800" y="297600"/>
                            <a:pt x="5020" y="316459"/>
                            <a:pt x="14400" y="331200"/>
                          </a:cubicBezTo>
                          <a:cubicBezTo>
                            <a:pt x="22650" y="344165"/>
                            <a:pt x="38594" y="350162"/>
                            <a:pt x="50400" y="360000"/>
                          </a:cubicBezTo>
                          <a:cubicBezTo>
                            <a:pt x="53007" y="362173"/>
                            <a:pt x="44400" y="327600"/>
                            <a:pt x="79200" y="396000"/>
                          </a:cubicBezTo>
                          <a:close/>
                        </a:path>
                      </a:pathLst>
                    </a:custGeom>
                    <a:solidFill>
                      <a:schemeClr val="accent2">
                        <a:lumMod val="20000"/>
                        <a:lumOff val="8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9" name="Freeform 18"/>
                    <p:cNvSpPr/>
                    <p:nvPr/>
                  </p:nvSpPr>
                  <p:spPr>
                    <a:xfrm>
                      <a:off x="7848599" y="4953000"/>
                      <a:ext cx="228601" cy="228600"/>
                    </a:xfrm>
                    <a:custGeom>
                      <a:avLst/>
                      <a:gdLst>
                        <a:gd name="connsiteX0" fmla="*/ 79200 w 2030313"/>
                        <a:gd name="connsiteY0" fmla="*/ 396000 h 1514325"/>
                        <a:gd name="connsiteX1" fmla="*/ 259200 w 2030313"/>
                        <a:gd name="connsiteY1" fmla="*/ 770400 h 1514325"/>
                        <a:gd name="connsiteX2" fmla="*/ 345600 w 2030313"/>
                        <a:gd name="connsiteY2" fmla="*/ 806400 h 1514325"/>
                        <a:gd name="connsiteX3" fmla="*/ 489600 w 2030313"/>
                        <a:gd name="connsiteY3" fmla="*/ 813600 h 1514325"/>
                        <a:gd name="connsiteX4" fmla="*/ 698400 w 2030313"/>
                        <a:gd name="connsiteY4" fmla="*/ 820800 h 1514325"/>
                        <a:gd name="connsiteX5" fmla="*/ 763200 w 2030313"/>
                        <a:gd name="connsiteY5" fmla="*/ 828000 h 1514325"/>
                        <a:gd name="connsiteX6" fmla="*/ 871200 w 2030313"/>
                        <a:gd name="connsiteY6" fmla="*/ 943200 h 1514325"/>
                        <a:gd name="connsiteX7" fmla="*/ 957600 w 2030313"/>
                        <a:gd name="connsiteY7" fmla="*/ 1116000 h 1514325"/>
                        <a:gd name="connsiteX8" fmla="*/ 993600 w 2030313"/>
                        <a:gd name="connsiteY8" fmla="*/ 1216800 h 1514325"/>
                        <a:gd name="connsiteX9" fmla="*/ 1036800 w 2030313"/>
                        <a:gd name="connsiteY9" fmla="*/ 1324800 h 1514325"/>
                        <a:gd name="connsiteX10" fmla="*/ 1252800 w 2030313"/>
                        <a:gd name="connsiteY10" fmla="*/ 1497600 h 1514325"/>
                        <a:gd name="connsiteX11" fmla="*/ 1404000 w 2030313"/>
                        <a:gd name="connsiteY11" fmla="*/ 1512000 h 1514325"/>
                        <a:gd name="connsiteX12" fmla="*/ 1533600 w 2030313"/>
                        <a:gd name="connsiteY12" fmla="*/ 1432800 h 1514325"/>
                        <a:gd name="connsiteX13" fmla="*/ 1828800 w 2030313"/>
                        <a:gd name="connsiteY13" fmla="*/ 1159200 h 1514325"/>
                        <a:gd name="connsiteX14" fmla="*/ 1987200 w 2030313"/>
                        <a:gd name="connsiteY14" fmla="*/ 914400 h 1514325"/>
                        <a:gd name="connsiteX15" fmla="*/ 2023200 w 2030313"/>
                        <a:gd name="connsiteY15" fmla="*/ 748800 h 1514325"/>
                        <a:gd name="connsiteX16" fmla="*/ 1972800 w 2030313"/>
                        <a:gd name="connsiteY16" fmla="*/ 468000 h 1514325"/>
                        <a:gd name="connsiteX17" fmla="*/ 1944000 w 2030313"/>
                        <a:gd name="connsiteY17" fmla="*/ 424800 h 1514325"/>
                        <a:gd name="connsiteX18" fmla="*/ 1807200 w 2030313"/>
                        <a:gd name="connsiteY18" fmla="*/ 309600 h 1514325"/>
                        <a:gd name="connsiteX19" fmla="*/ 1720800 w 2030313"/>
                        <a:gd name="connsiteY19" fmla="*/ 295200 h 1514325"/>
                        <a:gd name="connsiteX20" fmla="*/ 1447200 w 2030313"/>
                        <a:gd name="connsiteY20" fmla="*/ 280800 h 1514325"/>
                        <a:gd name="connsiteX21" fmla="*/ 1303200 w 2030313"/>
                        <a:gd name="connsiteY21" fmla="*/ 223200 h 1514325"/>
                        <a:gd name="connsiteX22" fmla="*/ 1080000 w 2030313"/>
                        <a:gd name="connsiteY22" fmla="*/ 86400 h 1514325"/>
                        <a:gd name="connsiteX23" fmla="*/ 792000 w 2030313"/>
                        <a:gd name="connsiteY23" fmla="*/ 0 h 1514325"/>
                        <a:gd name="connsiteX24" fmla="*/ 612000 w 2030313"/>
                        <a:gd name="connsiteY24" fmla="*/ 43200 h 1514325"/>
                        <a:gd name="connsiteX25" fmla="*/ 554400 w 2030313"/>
                        <a:gd name="connsiteY25" fmla="*/ 86400 h 1514325"/>
                        <a:gd name="connsiteX26" fmla="*/ 489600 w 2030313"/>
                        <a:gd name="connsiteY26" fmla="*/ 129600 h 1514325"/>
                        <a:gd name="connsiteX27" fmla="*/ 331200 w 2030313"/>
                        <a:gd name="connsiteY27" fmla="*/ 122400 h 1514325"/>
                        <a:gd name="connsiteX28" fmla="*/ 187200 w 2030313"/>
                        <a:gd name="connsiteY28" fmla="*/ 108000 h 1514325"/>
                        <a:gd name="connsiteX29" fmla="*/ 100800 w 2030313"/>
                        <a:gd name="connsiteY29" fmla="*/ 129600 h 1514325"/>
                        <a:gd name="connsiteX30" fmla="*/ 7200 w 2030313"/>
                        <a:gd name="connsiteY30" fmla="*/ 237600 h 1514325"/>
                        <a:gd name="connsiteX31" fmla="*/ 0 w 2030313"/>
                        <a:gd name="connsiteY31" fmla="*/ 280800 h 1514325"/>
                        <a:gd name="connsiteX32" fmla="*/ 14400 w 2030313"/>
                        <a:gd name="connsiteY32" fmla="*/ 331200 h 1514325"/>
                        <a:gd name="connsiteX33" fmla="*/ 50400 w 2030313"/>
                        <a:gd name="connsiteY33" fmla="*/ 360000 h 1514325"/>
                        <a:gd name="connsiteX34" fmla="*/ 79200 w 2030313"/>
                        <a:gd name="connsiteY34" fmla="*/ 396000 h 1514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030313" h="1514325">
                          <a:moveTo>
                            <a:pt x="79200" y="396000"/>
                          </a:moveTo>
                          <a:cubicBezTo>
                            <a:pt x="114000" y="464400"/>
                            <a:pt x="152706" y="703141"/>
                            <a:pt x="259200" y="770400"/>
                          </a:cubicBezTo>
                          <a:cubicBezTo>
                            <a:pt x="285579" y="787061"/>
                            <a:pt x="314934" y="800650"/>
                            <a:pt x="345600" y="806400"/>
                          </a:cubicBezTo>
                          <a:cubicBezTo>
                            <a:pt x="392837" y="815257"/>
                            <a:pt x="441580" y="811640"/>
                            <a:pt x="489600" y="813600"/>
                          </a:cubicBezTo>
                          <a:lnTo>
                            <a:pt x="698400" y="820800"/>
                          </a:lnTo>
                          <a:cubicBezTo>
                            <a:pt x="720000" y="823200"/>
                            <a:pt x="743968" y="817878"/>
                            <a:pt x="763200" y="828000"/>
                          </a:cubicBezTo>
                          <a:cubicBezTo>
                            <a:pt x="802904" y="848897"/>
                            <a:pt x="846895" y="903429"/>
                            <a:pt x="871200" y="943200"/>
                          </a:cubicBezTo>
                          <a:cubicBezTo>
                            <a:pt x="899311" y="989200"/>
                            <a:pt x="937843" y="1067505"/>
                            <a:pt x="957600" y="1116000"/>
                          </a:cubicBezTo>
                          <a:cubicBezTo>
                            <a:pt x="971061" y="1149042"/>
                            <a:pt x="980946" y="1183441"/>
                            <a:pt x="993600" y="1216800"/>
                          </a:cubicBezTo>
                          <a:cubicBezTo>
                            <a:pt x="1007351" y="1253053"/>
                            <a:pt x="1016141" y="1291989"/>
                            <a:pt x="1036800" y="1324800"/>
                          </a:cubicBezTo>
                          <a:cubicBezTo>
                            <a:pt x="1078020" y="1390267"/>
                            <a:pt x="1185707" y="1474117"/>
                            <a:pt x="1252800" y="1497600"/>
                          </a:cubicBezTo>
                          <a:cubicBezTo>
                            <a:pt x="1300586" y="1514325"/>
                            <a:pt x="1353600" y="1507200"/>
                            <a:pt x="1404000" y="1512000"/>
                          </a:cubicBezTo>
                          <a:cubicBezTo>
                            <a:pt x="1447200" y="1485600"/>
                            <a:pt x="1492124" y="1461833"/>
                            <a:pt x="1533600" y="1432800"/>
                          </a:cubicBezTo>
                          <a:cubicBezTo>
                            <a:pt x="1656088" y="1347059"/>
                            <a:pt x="1738593" y="1280210"/>
                            <a:pt x="1828800" y="1159200"/>
                          </a:cubicBezTo>
                          <a:cubicBezTo>
                            <a:pt x="1886889" y="1081276"/>
                            <a:pt x="1934400" y="996000"/>
                            <a:pt x="1987200" y="914400"/>
                          </a:cubicBezTo>
                          <a:cubicBezTo>
                            <a:pt x="1999200" y="859200"/>
                            <a:pt x="2019748" y="805184"/>
                            <a:pt x="2023200" y="748800"/>
                          </a:cubicBezTo>
                          <a:cubicBezTo>
                            <a:pt x="2030313" y="632614"/>
                            <a:pt x="2018406" y="564280"/>
                            <a:pt x="1972800" y="468000"/>
                          </a:cubicBezTo>
                          <a:cubicBezTo>
                            <a:pt x="1965391" y="452359"/>
                            <a:pt x="1954059" y="438883"/>
                            <a:pt x="1944000" y="424800"/>
                          </a:cubicBezTo>
                          <a:cubicBezTo>
                            <a:pt x="1899256" y="362159"/>
                            <a:pt x="1890044" y="342738"/>
                            <a:pt x="1807200" y="309600"/>
                          </a:cubicBezTo>
                          <a:cubicBezTo>
                            <a:pt x="1780091" y="298756"/>
                            <a:pt x="1749904" y="297528"/>
                            <a:pt x="1720800" y="295200"/>
                          </a:cubicBezTo>
                          <a:cubicBezTo>
                            <a:pt x="1629765" y="287917"/>
                            <a:pt x="1538400" y="285600"/>
                            <a:pt x="1447200" y="280800"/>
                          </a:cubicBezTo>
                          <a:cubicBezTo>
                            <a:pt x="1399200" y="261600"/>
                            <a:pt x="1348890" y="247389"/>
                            <a:pt x="1303200" y="223200"/>
                          </a:cubicBezTo>
                          <a:cubicBezTo>
                            <a:pt x="1226079" y="182371"/>
                            <a:pt x="1162288" y="115443"/>
                            <a:pt x="1080000" y="86400"/>
                          </a:cubicBezTo>
                          <a:cubicBezTo>
                            <a:pt x="903805" y="24213"/>
                            <a:pt x="999466" y="54121"/>
                            <a:pt x="792000" y="0"/>
                          </a:cubicBezTo>
                          <a:cubicBezTo>
                            <a:pt x="732000" y="14400"/>
                            <a:pt x="669989" y="22113"/>
                            <a:pt x="612000" y="43200"/>
                          </a:cubicBezTo>
                          <a:cubicBezTo>
                            <a:pt x="589445" y="51402"/>
                            <a:pt x="574007" y="72560"/>
                            <a:pt x="554400" y="86400"/>
                          </a:cubicBezTo>
                          <a:cubicBezTo>
                            <a:pt x="533192" y="101371"/>
                            <a:pt x="511200" y="115200"/>
                            <a:pt x="489600" y="129600"/>
                          </a:cubicBezTo>
                          <a:cubicBezTo>
                            <a:pt x="436800" y="127200"/>
                            <a:pt x="383920" y="126166"/>
                            <a:pt x="331200" y="122400"/>
                          </a:cubicBezTo>
                          <a:cubicBezTo>
                            <a:pt x="283083" y="118963"/>
                            <a:pt x="235416" y="106493"/>
                            <a:pt x="187200" y="108000"/>
                          </a:cubicBezTo>
                          <a:cubicBezTo>
                            <a:pt x="157528" y="108927"/>
                            <a:pt x="129600" y="122400"/>
                            <a:pt x="100800" y="129600"/>
                          </a:cubicBezTo>
                          <a:cubicBezTo>
                            <a:pt x="54220" y="170357"/>
                            <a:pt x="31819" y="180155"/>
                            <a:pt x="7200" y="237600"/>
                          </a:cubicBezTo>
                          <a:cubicBezTo>
                            <a:pt x="1449" y="251018"/>
                            <a:pt x="2400" y="266400"/>
                            <a:pt x="0" y="280800"/>
                          </a:cubicBezTo>
                          <a:cubicBezTo>
                            <a:pt x="4800" y="297600"/>
                            <a:pt x="5020" y="316459"/>
                            <a:pt x="14400" y="331200"/>
                          </a:cubicBezTo>
                          <a:cubicBezTo>
                            <a:pt x="22650" y="344165"/>
                            <a:pt x="38594" y="350162"/>
                            <a:pt x="50400" y="360000"/>
                          </a:cubicBezTo>
                          <a:cubicBezTo>
                            <a:pt x="53007" y="362173"/>
                            <a:pt x="44400" y="327600"/>
                            <a:pt x="79200" y="39600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0" name="Freeform 19"/>
                    <p:cNvSpPr/>
                    <p:nvPr/>
                  </p:nvSpPr>
                  <p:spPr>
                    <a:xfrm>
                      <a:off x="7162799" y="4724400"/>
                      <a:ext cx="228601" cy="228600"/>
                    </a:xfrm>
                    <a:custGeom>
                      <a:avLst/>
                      <a:gdLst>
                        <a:gd name="connsiteX0" fmla="*/ 79200 w 2030313"/>
                        <a:gd name="connsiteY0" fmla="*/ 396000 h 1514325"/>
                        <a:gd name="connsiteX1" fmla="*/ 259200 w 2030313"/>
                        <a:gd name="connsiteY1" fmla="*/ 770400 h 1514325"/>
                        <a:gd name="connsiteX2" fmla="*/ 345600 w 2030313"/>
                        <a:gd name="connsiteY2" fmla="*/ 806400 h 1514325"/>
                        <a:gd name="connsiteX3" fmla="*/ 489600 w 2030313"/>
                        <a:gd name="connsiteY3" fmla="*/ 813600 h 1514325"/>
                        <a:gd name="connsiteX4" fmla="*/ 698400 w 2030313"/>
                        <a:gd name="connsiteY4" fmla="*/ 820800 h 1514325"/>
                        <a:gd name="connsiteX5" fmla="*/ 763200 w 2030313"/>
                        <a:gd name="connsiteY5" fmla="*/ 828000 h 1514325"/>
                        <a:gd name="connsiteX6" fmla="*/ 871200 w 2030313"/>
                        <a:gd name="connsiteY6" fmla="*/ 943200 h 1514325"/>
                        <a:gd name="connsiteX7" fmla="*/ 957600 w 2030313"/>
                        <a:gd name="connsiteY7" fmla="*/ 1116000 h 1514325"/>
                        <a:gd name="connsiteX8" fmla="*/ 993600 w 2030313"/>
                        <a:gd name="connsiteY8" fmla="*/ 1216800 h 1514325"/>
                        <a:gd name="connsiteX9" fmla="*/ 1036800 w 2030313"/>
                        <a:gd name="connsiteY9" fmla="*/ 1324800 h 1514325"/>
                        <a:gd name="connsiteX10" fmla="*/ 1252800 w 2030313"/>
                        <a:gd name="connsiteY10" fmla="*/ 1497600 h 1514325"/>
                        <a:gd name="connsiteX11" fmla="*/ 1404000 w 2030313"/>
                        <a:gd name="connsiteY11" fmla="*/ 1512000 h 1514325"/>
                        <a:gd name="connsiteX12" fmla="*/ 1533600 w 2030313"/>
                        <a:gd name="connsiteY12" fmla="*/ 1432800 h 1514325"/>
                        <a:gd name="connsiteX13" fmla="*/ 1828800 w 2030313"/>
                        <a:gd name="connsiteY13" fmla="*/ 1159200 h 1514325"/>
                        <a:gd name="connsiteX14" fmla="*/ 1987200 w 2030313"/>
                        <a:gd name="connsiteY14" fmla="*/ 914400 h 1514325"/>
                        <a:gd name="connsiteX15" fmla="*/ 2023200 w 2030313"/>
                        <a:gd name="connsiteY15" fmla="*/ 748800 h 1514325"/>
                        <a:gd name="connsiteX16" fmla="*/ 1972800 w 2030313"/>
                        <a:gd name="connsiteY16" fmla="*/ 468000 h 1514325"/>
                        <a:gd name="connsiteX17" fmla="*/ 1944000 w 2030313"/>
                        <a:gd name="connsiteY17" fmla="*/ 424800 h 1514325"/>
                        <a:gd name="connsiteX18" fmla="*/ 1807200 w 2030313"/>
                        <a:gd name="connsiteY18" fmla="*/ 309600 h 1514325"/>
                        <a:gd name="connsiteX19" fmla="*/ 1720800 w 2030313"/>
                        <a:gd name="connsiteY19" fmla="*/ 295200 h 1514325"/>
                        <a:gd name="connsiteX20" fmla="*/ 1447200 w 2030313"/>
                        <a:gd name="connsiteY20" fmla="*/ 280800 h 1514325"/>
                        <a:gd name="connsiteX21" fmla="*/ 1303200 w 2030313"/>
                        <a:gd name="connsiteY21" fmla="*/ 223200 h 1514325"/>
                        <a:gd name="connsiteX22" fmla="*/ 1080000 w 2030313"/>
                        <a:gd name="connsiteY22" fmla="*/ 86400 h 1514325"/>
                        <a:gd name="connsiteX23" fmla="*/ 792000 w 2030313"/>
                        <a:gd name="connsiteY23" fmla="*/ 0 h 1514325"/>
                        <a:gd name="connsiteX24" fmla="*/ 612000 w 2030313"/>
                        <a:gd name="connsiteY24" fmla="*/ 43200 h 1514325"/>
                        <a:gd name="connsiteX25" fmla="*/ 554400 w 2030313"/>
                        <a:gd name="connsiteY25" fmla="*/ 86400 h 1514325"/>
                        <a:gd name="connsiteX26" fmla="*/ 489600 w 2030313"/>
                        <a:gd name="connsiteY26" fmla="*/ 129600 h 1514325"/>
                        <a:gd name="connsiteX27" fmla="*/ 331200 w 2030313"/>
                        <a:gd name="connsiteY27" fmla="*/ 122400 h 1514325"/>
                        <a:gd name="connsiteX28" fmla="*/ 187200 w 2030313"/>
                        <a:gd name="connsiteY28" fmla="*/ 108000 h 1514325"/>
                        <a:gd name="connsiteX29" fmla="*/ 100800 w 2030313"/>
                        <a:gd name="connsiteY29" fmla="*/ 129600 h 1514325"/>
                        <a:gd name="connsiteX30" fmla="*/ 7200 w 2030313"/>
                        <a:gd name="connsiteY30" fmla="*/ 237600 h 1514325"/>
                        <a:gd name="connsiteX31" fmla="*/ 0 w 2030313"/>
                        <a:gd name="connsiteY31" fmla="*/ 280800 h 1514325"/>
                        <a:gd name="connsiteX32" fmla="*/ 14400 w 2030313"/>
                        <a:gd name="connsiteY32" fmla="*/ 331200 h 1514325"/>
                        <a:gd name="connsiteX33" fmla="*/ 50400 w 2030313"/>
                        <a:gd name="connsiteY33" fmla="*/ 360000 h 1514325"/>
                        <a:gd name="connsiteX34" fmla="*/ 79200 w 2030313"/>
                        <a:gd name="connsiteY34" fmla="*/ 396000 h 1514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030313" h="1514325">
                          <a:moveTo>
                            <a:pt x="79200" y="396000"/>
                          </a:moveTo>
                          <a:cubicBezTo>
                            <a:pt x="114000" y="464400"/>
                            <a:pt x="152706" y="703141"/>
                            <a:pt x="259200" y="770400"/>
                          </a:cubicBezTo>
                          <a:cubicBezTo>
                            <a:pt x="285579" y="787061"/>
                            <a:pt x="314934" y="800650"/>
                            <a:pt x="345600" y="806400"/>
                          </a:cubicBezTo>
                          <a:cubicBezTo>
                            <a:pt x="392837" y="815257"/>
                            <a:pt x="441580" y="811640"/>
                            <a:pt x="489600" y="813600"/>
                          </a:cubicBezTo>
                          <a:lnTo>
                            <a:pt x="698400" y="820800"/>
                          </a:lnTo>
                          <a:cubicBezTo>
                            <a:pt x="720000" y="823200"/>
                            <a:pt x="743968" y="817878"/>
                            <a:pt x="763200" y="828000"/>
                          </a:cubicBezTo>
                          <a:cubicBezTo>
                            <a:pt x="802904" y="848897"/>
                            <a:pt x="846895" y="903429"/>
                            <a:pt x="871200" y="943200"/>
                          </a:cubicBezTo>
                          <a:cubicBezTo>
                            <a:pt x="899311" y="989200"/>
                            <a:pt x="937843" y="1067505"/>
                            <a:pt x="957600" y="1116000"/>
                          </a:cubicBezTo>
                          <a:cubicBezTo>
                            <a:pt x="971061" y="1149042"/>
                            <a:pt x="980946" y="1183441"/>
                            <a:pt x="993600" y="1216800"/>
                          </a:cubicBezTo>
                          <a:cubicBezTo>
                            <a:pt x="1007351" y="1253053"/>
                            <a:pt x="1016141" y="1291989"/>
                            <a:pt x="1036800" y="1324800"/>
                          </a:cubicBezTo>
                          <a:cubicBezTo>
                            <a:pt x="1078020" y="1390267"/>
                            <a:pt x="1185707" y="1474117"/>
                            <a:pt x="1252800" y="1497600"/>
                          </a:cubicBezTo>
                          <a:cubicBezTo>
                            <a:pt x="1300586" y="1514325"/>
                            <a:pt x="1353600" y="1507200"/>
                            <a:pt x="1404000" y="1512000"/>
                          </a:cubicBezTo>
                          <a:cubicBezTo>
                            <a:pt x="1447200" y="1485600"/>
                            <a:pt x="1492124" y="1461833"/>
                            <a:pt x="1533600" y="1432800"/>
                          </a:cubicBezTo>
                          <a:cubicBezTo>
                            <a:pt x="1656088" y="1347059"/>
                            <a:pt x="1738593" y="1280210"/>
                            <a:pt x="1828800" y="1159200"/>
                          </a:cubicBezTo>
                          <a:cubicBezTo>
                            <a:pt x="1886889" y="1081276"/>
                            <a:pt x="1934400" y="996000"/>
                            <a:pt x="1987200" y="914400"/>
                          </a:cubicBezTo>
                          <a:cubicBezTo>
                            <a:pt x="1999200" y="859200"/>
                            <a:pt x="2019748" y="805184"/>
                            <a:pt x="2023200" y="748800"/>
                          </a:cubicBezTo>
                          <a:cubicBezTo>
                            <a:pt x="2030313" y="632614"/>
                            <a:pt x="2018406" y="564280"/>
                            <a:pt x="1972800" y="468000"/>
                          </a:cubicBezTo>
                          <a:cubicBezTo>
                            <a:pt x="1965391" y="452359"/>
                            <a:pt x="1954059" y="438883"/>
                            <a:pt x="1944000" y="424800"/>
                          </a:cubicBezTo>
                          <a:cubicBezTo>
                            <a:pt x="1899256" y="362159"/>
                            <a:pt x="1890044" y="342738"/>
                            <a:pt x="1807200" y="309600"/>
                          </a:cubicBezTo>
                          <a:cubicBezTo>
                            <a:pt x="1780091" y="298756"/>
                            <a:pt x="1749904" y="297528"/>
                            <a:pt x="1720800" y="295200"/>
                          </a:cubicBezTo>
                          <a:cubicBezTo>
                            <a:pt x="1629765" y="287917"/>
                            <a:pt x="1538400" y="285600"/>
                            <a:pt x="1447200" y="280800"/>
                          </a:cubicBezTo>
                          <a:cubicBezTo>
                            <a:pt x="1399200" y="261600"/>
                            <a:pt x="1348890" y="247389"/>
                            <a:pt x="1303200" y="223200"/>
                          </a:cubicBezTo>
                          <a:cubicBezTo>
                            <a:pt x="1226079" y="182371"/>
                            <a:pt x="1162288" y="115443"/>
                            <a:pt x="1080000" y="86400"/>
                          </a:cubicBezTo>
                          <a:cubicBezTo>
                            <a:pt x="903805" y="24213"/>
                            <a:pt x="999466" y="54121"/>
                            <a:pt x="792000" y="0"/>
                          </a:cubicBezTo>
                          <a:cubicBezTo>
                            <a:pt x="732000" y="14400"/>
                            <a:pt x="669989" y="22113"/>
                            <a:pt x="612000" y="43200"/>
                          </a:cubicBezTo>
                          <a:cubicBezTo>
                            <a:pt x="589445" y="51402"/>
                            <a:pt x="574007" y="72560"/>
                            <a:pt x="554400" y="86400"/>
                          </a:cubicBezTo>
                          <a:cubicBezTo>
                            <a:pt x="533192" y="101371"/>
                            <a:pt x="511200" y="115200"/>
                            <a:pt x="489600" y="129600"/>
                          </a:cubicBezTo>
                          <a:cubicBezTo>
                            <a:pt x="436800" y="127200"/>
                            <a:pt x="383920" y="126166"/>
                            <a:pt x="331200" y="122400"/>
                          </a:cubicBezTo>
                          <a:cubicBezTo>
                            <a:pt x="283083" y="118963"/>
                            <a:pt x="235416" y="106493"/>
                            <a:pt x="187200" y="108000"/>
                          </a:cubicBezTo>
                          <a:cubicBezTo>
                            <a:pt x="157528" y="108927"/>
                            <a:pt x="129600" y="122400"/>
                            <a:pt x="100800" y="129600"/>
                          </a:cubicBezTo>
                          <a:cubicBezTo>
                            <a:pt x="54220" y="170357"/>
                            <a:pt x="31819" y="180155"/>
                            <a:pt x="7200" y="237600"/>
                          </a:cubicBezTo>
                          <a:cubicBezTo>
                            <a:pt x="1449" y="251018"/>
                            <a:pt x="2400" y="266400"/>
                            <a:pt x="0" y="280800"/>
                          </a:cubicBezTo>
                          <a:cubicBezTo>
                            <a:pt x="4800" y="297600"/>
                            <a:pt x="5020" y="316459"/>
                            <a:pt x="14400" y="331200"/>
                          </a:cubicBezTo>
                          <a:cubicBezTo>
                            <a:pt x="22650" y="344165"/>
                            <a:pt x="38594" y="350162"/>
                            <a:pt x="50400" y="360000"/>
                          </a:cubicBezTo>
                          <a:cubicBezTo>
                            <a:pt x="53007" y="362173"/>
                            <a:pt x="44400" y="327600"/>
                            <a:pt x="79200" y="39600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1" name="Freeform 20"/>
                    <p:cNvSpPr/>
                    <p:nvPr/>
                  </p:nvSpPr>
                  <p:spPr>
                    <a:xfrm>
                      <a:off x="7619999" y="5257800"/>
                      <a:ext cx="228601" cy="228600"/>
                    </a:xfrm>
                    <a:custGeom>
                      <a:avLst/>
                      <a:gdLst>
                        <a:gd name="connsiteX0" fmla="*/ 79200 w 2030313"/>
                        <a:gd name="connsiteY0" fmla="*/ 396000 h 1514325"/>
                        <a:gd name="connsiteX1" fmla="*/ 259200 w 2030313"/>
                        <a:gd name="connsiteY1" fmla="*/ 770400 h 1514325"/>
                        <a:gd name="connsiteX2" fmla="*/ 345600 w 2030313"/>
                        <a:gd name="connsiteY2" fmla="*/ 806400 h 1514325"/>
                        <a:gd name="connsiteX3" fmla="*/ 489600 w 2030313"/>
                        <a:gd name="connsiteY3" fmla="*/ 813600 h 1514325"/>
                        <a:gd name="connsiteX4" fmla="*/ 698400 w 2030313"/>
                        <a:gd name="connsiteY4" fmla="*/ 820800 h 1514325"/>
                        <a:gd name="connsiteX5" fmla="*/ 763200 w 2030313"/>
                        <a:gd name="connsiteY5" fmla="*/ 828000 h 1514325"/>
                        <a:gd name="connsiteX6" fmla="*/ 871200 w 2030313"/>
                        <a:gd name="connsiteY6" fmla="*/ 943200 h 1514325"/>
                        <a:gd name="connsiteX7" fmla="*/ 957600 w 2030313"/>
                        <a:gd name="connsiteY7" fmla="*/ 1116000 h 1514325"/>
                        <a:gd name="connsiteX8" fmla="*/ 993600 w 2030313"/>
                        <a:gd name="connsiteY8" fmla="*/ 1216800 h 1514325"/>
                        <a:gd name="connsiteX9" fmla="*/ 1036800 w 2030313"/>
                        <a:gd name="connsiteY9" fmla="*/ 1324800 h 1514325"/>
                        <a:gd name="connsiteX10" fmla="*/ 1252800 w 2030313"/>
                        <a:gd name="connsiteY10" fmla="*/ 1497600 h 1514325"/>
                        <a:gd name="connsiteX11" fmla="*/ 1404000 w 2030313"/>
                        <a:gd name="connsiteY11" fmla="*/ 1512000 h 1514325"/>
                        <a:gd name="connsiteX12" fmla="*/ 1533600 w 2030313"/>
                        <a:gd name="connsiteY12" fmla="*/ 1432800 h 1514325"/>
                        <a:gd name="connsiteX13" fmla="*/ 1828800 w 2030313"/>
                        <a:gd name="connsiteY13" fmla="*/ 1159200 h 1514325"/>
                        <a:gd name="connsiteX14" fmla="*/ 1987200 w 2030313"/>
                        <a:gd name="connsiteY14" fmla="*/ 914400 h 1514325"/>
                        <a:gd name="connsiteX15" fmla="*/ 2023200 w 2030313"/>
                        <a:gd name="connsiteY15" fmla="*/ 748800 h 1514325"/>
                        <a:gd name="connsiteX16" fmla="*/ 1972800 w 2030313"/>
                        <a:gd name="connsiteY16" fmla="*/ 468000 h 1514325"/>
                        <a:gd name="connsiteX17" fmla="*/ 1944000 w 2030313"/>
                        <a:gd name="connsiteY17" fmla="*/ 424800 h 1514325"/>
                        <a:gd name="connsiteX18" fmla="*/ 1807200 w 2030313"/>
                        <a:gd name="connsiteY18" fmla="*/ 309600 h 1514325"/>
                        <a:gd name="connsiteX19" fmla="*/ 1720800 w 2030313"/>
                        <a:gd name="connsiteY19" fmla="*/ 295200 h 1514325"/>
                        <a:gd name="connsiteX20" fmla="*/ 1447200 w 2030313"/>
                        <a:gd name="connsiteY20" fmla="*/ 280800 h 1514325"/>
                        <a:gd name="connsiteX21" fmla="*/ 1303200 w 2030313"/>
                        <a:gd name="connsiteY21" fmla="*/ 223200 h 1514325"/>
                        <a:gd name="connsiteX22" fmla="*/ 1080000 w 2030313"/>
                        <a:gd name="connsiteY22" fmla="*/ 86400 h 1514325"/>
                        <a:gd name="connsiteX23" fmla="*/ 792000 w 2030313"/>
                        <a:gd name="connsiteY23" fmla="*/ 0 h 1514325"/>
                        <a:gd name="connsiteX24" fmla="*/ 612000 w 2030313"/>
                        <a:gd name="connsiteY24" fmla="*/ 43200 h 1514325"/>
                        <a:gd name="connsiteX25" fmla="*/ 554400 w 2030313"/>
                        <a:gd name="connsiteY25" fmla="*/ 86400 h 1514325"/>
                        <a:gd name="connsiteX26" fmla="*/ 489600 w 2030313"/>
                        <a:gd name="connsiteY26" fmla="*/ 129600 h 1514325"/>
                        <a:gd name="connsiteX27" fmla="*/ 331200 w 2030313"/>
                        <a:gd name="connsiteY27" fmla="*/ 122400 h 1514325"/>
                        <a:gd name="connsiteX28" fmla="*/ 187200 w 2030313"/>
                        <a:gd name="connsiteY28" fmla="*/ 108000 h 1514325"/>
                        <a:gd name="connsiteX29" fmla="*/ 100800 w 2030313"/>
                        <a:gd name="connsiteY29" fmla="*/ 129600 h 1514325"/>
                        <a:gd name="connsiteX30" fmla="*/ 7200 w 2030313"/>
                        <a:gd name="connsiteY30" fmla="*/ 237600 h 1514325"/>
                        <a:gd name="connsiteX31" fmla="*/ 0 w 2030313"/>
                        <a:gd name="connsiteY31" fmla="*/ 280800 h 1514325"/>
                        <a:gd name="connsiteX32" fmla="*/ 14400 w 2030313"/>
                        <a:gd name="connsiteY32" fmla="*/ 331200 h 1514325"/>
                        <a:gd name="connsiteX33" fmla="*/ 50400 w 2030313"/>
                        <a:gd name="connsiteY33" fmla="*/ 360000 h 1514325"/>
                        <a:gd name="connsiteX34" fmla="*/ 79200 w 2030313"/>
                        <a:gd name="connsiteY34" fmla="*/ 396000 h 1514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030313" h="1514325">
                          <a:moveTo>
                            <a:pt x="79200" y="396000"/>
                          </a:moveTo>
                          <a:cubicBezTo>
                            <a:pt x="114000" y="464400"/>
                            <a:pt x="152706" y="703141"/>
                            <a:pt x="259200" y="770400"/>
                          </a:cubicBezTo>
                          <a:cubicBezTo>
                            <a:pt x="285579" y="787061"/>
                            <a:pt x="314934" y="800650"/>
                            <a:pt x="345600" y="806400"/>
                          </a:cubicBezTo>
                          <a:cubicBezTo>
                            <a:pt x="392837" y="815257"/>
                            <a:pt x="441580" y="811640"/>
                            <a:pt x="489600" y="813600"/>
                          </a:cubicBezTo>
                          <a:lnTo>
                            <a:pt x="698400" y="820800"/>
                          </a:lnTo>
                          <a:cubicBezTo>
                            <a:pt x="720000" y="823200"/>
                            <a:pt x="743968" y="817878"/>
                            <a:pt x="763200" y="828000"/>
                          </a:cubicBezTo>
                          <a:cubicBezTo>
                            <a:pt x="802904" y="848897"/>
                            <a:pt x="846895" y="903429"/>
                            <a:pt x="871200" y="943200"/>
                          </a:cubicBezTo>
                          <a:cubicBezTo>
                            <a:pt x="899311" y="989200"/>
                            <a:pt x="937843" y="1067505"/>
                            <a:pt x="957600" y="1116000"/>
                          </a:cubicBezTo>
                          <a:cubicBezTo>
                            <a:pt x="971061" y="1149042"/>
                            <a:pt x="980946" y="1183441"/>
                            <a:pt x="993600" y="1216800"/>
                          </a:cubicBezTo>
                          <a:cubicBezTo>
                            <a:pt x="1007351" y="1253053"/>
                            <a:pt x="1016141" y="1291989"/>
                            <a:pt x="1036800" y="1324800"/>
                          </a:cubicBezTo>
                          <a:cubicBezTo>
                            <a:pt x="1078020" y="1390267"/>
                            <a:pt x="1185707" y="1474117"/>
                            <a:pt x="1252800" y="1497600"/>
                          </a:cubicBezTo>
                          <a:cubicBezTo>
                            <a:pt x="1300586" y="1514325"/>
                            <a:pt x="1353600" y="1507200"/>
                            <a:pt x="1404000" y="1512000"/>
                          </a:cubicBezTo>
                          <a:cubicBezTo>
                            <a:pt x="1447200" y="1485600"/>
                            <a:pt x="1492124" y="1461833"/>
                            <a:pt x="1533600" y="1432800"/>
                          </a:cubicBezTo>
                          <a:cubicBezTo>
                            <a:pt x="1656088" y="1347059"/>
                            <a:pt x="1738593" y="1280210"/>
                            <a:pt x="1828800" y="1159200"/>
                          </a:cubicBezTo>
                          <a:cubicBezTo>
                            <a:pt x="1886889" y="1081276"/>
                            <a:pt x="1934400" y="996000"/>
                            <a:pt x="1987200" y="914400"/>
                          </a:cubicBezTo>
                          <a:cubicBezTo>
                            <a:pt x="1999200" y="859200"/>
                            <a:pt x="2019748" y="805184"/>
                            <a:pt x="2023200" y="748800"/>
                          </a:cubicBezTo>
                          <a:cubicBezTo>
                            <a:pt x="2030313" y="632614"/>
                            <a:pt x="2018406" y="564280"/>
                            <a:pt x="1972800" y="468000"/>
                          </a:cubicBezTo>
                          <a:cubicBezTo>
                            <a:pt x="1965391" y="452359"/>
                            <a:pt x="1954059" y="438883"/>
                            <a:pt x="1944000" y="424800"/>
                          </a:cubicBezTo>
                          <a:cubicBezTo>
                            <a:pt x="1899256" y="362159"/>
                            <a:pt x="1890044" y="342738"/>
                            <a:pt x="1807200" y="309600"/>
                          </a:cubicBezTo>
                          <a:cubicBezTo>
                            <a:pt x="1780091" y="298756"/>
                            <a:pt x="1749904" y="297528"/>
                            <a:pt x="1720800" y="295200"/>
                          </a:cubicBezTo>
                          <a:cubicBezTo>
                            <a:pt x="1629765" y="287917"/>
                            <a:pt x="1538400" y="285600"/>
                            <a:pt x="1447200" y="280800"/>
                          </a:cubicBezTo>
                          <a:cubicBezTo>
                            <a:pt x="1399200" y="261600"/>
                            <a:pt x="1348890" y="247389"/>
                            <a:pt x="1303200" y="223200"/>
                          </a:cubicBezTo>
                          <a:cubicBezTo>
                            <a:pt x="1226079" y="182371"/>
                            <a:pt x="1162288" y="115443"/>
                            <a:pt x="1080000" y="86400"/>
                          </a:cubicBezTo>
                          <a:cubicBezTo>
                            <a:pt x="903805" y="24213"/>
                            <a:pt x="999466" y="54121"/>
                            <a:pt x="792000" y="0"/>
                          </a:cubicBezTo>
                          <a:cubicBezTo>
                            <a:pt x="732000" y="14400"/>
                            <a:pt x="669989" y="22113"/>
                            <a:pt x="612000" y="43200"/>
                          </a:cubicBezTo>
                          <a:cubicBezTo>
                            <a:pt x="589445" y="51402"/>
                            <a:pt x="574007" y="72560"/>
                            <a:pt x="554400" y="86400"/>
                          </a:cubicBezTo>
                          <a:cubicBezTo>
                            <a:pt x="533192" y="101371"/>
                            <a:pt x="511200" y="115200"/>
                            <a:pt x="489600" y="129600"/>
                          </a:cubicBezTo>
                          <a:cubicBezTo>
                            <a:pt x="436800" y="127200"/>
                            <a:pt x="383920" y="126166"/>
                            <a:pt x="331200" y="122400"/>
                          </a:cubicBezTo>
                          <a:cubicBezTo>
                            <a:pt x="283083" y="118963"/>
                            <a:pt x="235416" y="106493"/>
                            <a:pt x="187200" y="108000"/>
                          </a:cubicBezTo>
                          <a:cubicBezTo>
                            <a:pt x="157528" y="108927"/>
                            <a:pt x="129600" y="122400"/>
                            <a:pt x="100800" y="129600"/>
                          </a:cubicBezTo>
                          <a:cubicBezTo>
                            <a:pt x="54220" y="170357"/>
                            <a:pt x="31819" y="180155"/>
                            <a:pt x="7200" y="237600"/>
                          </a:cubicBezTo>
                          <a:cubicBezTo>
                            <a:pt x="1449" y="251018"/>
                            <a:pt x="2400" y="266400"/>
                            <a:pt x="0" y="280800"/>
                          </a:cubicBezTo>
                          <a:cubicBezTo>
                            <a:pt x="4800" y="297600"/>
                            <a:pt x="5020" y="316459"/>
                            <a:pt x="14400" y="331200"/>
                          </a:cubicBezTo>
                          <a:cubicBezTo>
                            <a:pt x="22650" y="344165"/>
                            <a:pt x="38594" y="350162"/>
                            <a:pt x="50400" y="360000"/>
                          </a:cubicBezTo>
                          <a:cubicBezTo>
                            <a:pt x="53007" y="362173"/>
                            <a:pt x="44400" y="327600"/>
                            <a:pt x="79200" y="396000"/>
                          </a:cubicBezTo>
                          <a:close/>
                        </a:path>
                      </a:pathLst>
                    </a:custGeom>
                    <a:solidFill>
                      <a:schemeClr val="accent2">
                        <a:lumMod val="20000"/>
                        <a:lumOff val="8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2" name="Freeform 21"/>
                    <p:cNvSpPr/>
                    <p:nvPr/>
                  </p:nvSpPr>
                  <p:spPr>
                    <a:xfrm>
                      <a:off x="7467599" y="4572000"/>
                      <a:ext cx="228601" cy="228600"/>
                    </a:xfrm>
                    <a:custGeom>
                      <a:avLst/>
                      <a:gdLst>
                        <a:gd name="connsiteX0" fmla="*/ 79200 w 2030313"/>
                        <a:gd name="connsiteY0" fmla="*/ 396000 h 1514325"/>
                        <a:gd name="connsiteX1" fmla="*/ 259200 w 2030313"/>
                        <a:gd name="connsiteY1" fmla="*/ 770400 h 1514325"/>
                        <a:gd name="connsiteX2" fmla="*/ 345600 w 2030313"/>
                        <a:gd name="connsiteY2" fmla="*/ 806400 h 1514325"/>
                        <a:gd name="connsiteX3" fmla="*/ 489600 w 2030313"/>
                        <a:gd name="connsiteY3" fmla="*/ 813600 h 1514325"/>
                        <a:gd name="connsiteX4" fmla="*/ 698400 w 2030313"/>
                        <a:gd name="connsiteY4" fmla="*/ 820800 h 1514325"/>
                        <a:gd name="connsiteX5" fmla="*/ 763200 w 2030313"/>
                        <a:gd name="connsiteY5" fmla="*/ 828000 h 1514325"/>
                        <a:gd name="connsiteX6" fmla="*/ 871200 w 2030313"/>
                        <a:gd name="connsiteY6" fmla="*/ 943200 h 1514325"/>
                        <a:gd name="connsiteX7" fmla="*/ 957600 w 2030313"/>
                        <a:gd name="connsiteY7" fmla="*/ 1116000 h 1514325"/>
                        <a:gd name="connsiteX8" fmla="*/ 993600 w 2030313"/>
                        <a:gd name="connsiteY8" fmla="*/ 1216800 h 1514325"/>
                        <a:gd name="connsiteX9" fmla="*/ 1036800 w 2030313"/>
                        <a:gd name="connsiteY9" fmla="*/ 1324800 h 1514325"/>
                        <a:gd name="connsiteX10" fmla="*/ 1252800 w 2030313"/>
                        <a:gd name="connsiteY10" fmla="*/ 1497600 h 1514325"/>
                        <a:gd name="connsiteX11" fmla="*/ 1404000 w 2030313"/>
                        <a:gd name="connsiteY11" fmla="*/ 1512000 h 1514325"/>
                        <a:gd name="connsiteX12" fmla="*/ 1533600 w 2030313"/>
                        <a:gd name="connsiteY12" fmla="*/ 1432800 h 1514325"/>
                        <a:gd name="connsiteX13" fmla="*/ 1828800 w 2030313"/>
                        <a:gd name="connsiteY13" fmla="*/ 1159200 h 1514325"/>
                        <a:gd name="connsiteX14" fmla="*/ 1987200 w 2030313"/>
                        <a:gd name="connsiteY14" fmla="*/ 914400 h 1514325"/>
                        <a:gd name="connsiteX15" fmla="*/ 2023200 w 2030313"/>
                        <a:gd name="connsiteY15" fmla="*/ 748800 h 1514325"/>
                        <a:gd name="connsiteX16" fmla="*/ 1972800 w 2030313"/>
                        <a:gd name="connsiteY16" fmla="*/ 468000 h 1514325"/>
                        <a:gd name="connsiteX17" fmla="*/ 1944000 w 2030313"/>
                        <a:gd name="connsiteY17" fmla="*/ 424800 h 1514325"/>
                        <a:gd name="connsiteX18" fmla="*/ 1807200 w 2030313"/>
                        <a:gd name="connsiteY18" fmla="*/ 309600 h 1514325"/>
                        <a:gd name="connsiteX19" fmla="*/ 1720800 w 2030313"/>
                        <a:gd name="connsiteY19" fmla="*/ 295200 h 1514325"/>
                        <a:gd name="connsiteX20" fmla="*/ 1447200 w 2030313"/>
                        <a:gd name="connsiteY20" fmla="*/ 280800 h 1514325"/>
                        <a:gd name="connsiteX21" fmla="*/ 1303200 w 2030313"/>
                        <a:gd name="connsiteY21" fmla="*/ 223200 h 1514325"/>
                        <a:gd name="connsiteX22" fmla="*/ 1080000 w 2030313"/>
                        <a:gd name="connsiteY22" fmla="*/ 86400 h 1514325"/>
                        <a:gd name="connsiteX23" fmla="*/ 792000 w 2030313"/>
                        <a:gd name="connsiteY23" fmla="*/ 0 h 1514325"/>
                        <a:gd name="connsiteX24" fmla="*/ 612000 w 2030313"/>
                        <a:gd name="connsiteY24" fmla="*/ 43200 h 1514325"/>
                        <a:gd name="connsiteX25" fmla="*/ 554400 w 2030313"/>
                        <a:gd name="connsiteY25" fmla="*/ 86400 h 1514325"/>
                        <a:gd name="connsiteX26" fmla="*/ 489600 w 2030313"/>
                        <a:gd name="connsiteY26" fmla="*/ 129600 h 1514325"/>
                        <a:gd name="connsiteX27" fmla="*/ 331200 w 2030313"/>
                        <a:gd name="connsiteY27" fmla="*/ 122400 h 1514325"/>
                        <a:gd name="connsiteX28" fmla="*/ 187200 w 2030313"/>
                        <a:gd name="connsiteY28" fmla="*/ 108000 h 1514325"/>
                        <a:gd name="connsiteX29" fmla="*/ 100800 w 2030313"/>
                        <a:gd name="connsiteY29" fmla="*/ 129600 h 1514325"/>
                        <a:gd name="connsiteX30" fmla="*/ 7200 w 2030313"/>
                        <a:gd name="connsiteY30" fmla="*/ 237600 h 1514325"/>
                        <a:gd name="connsiteX31" fmla="*/ 0 w 2030313"/>
                        <a:gd name="connsiteY31" fmla="*/ 280800 h 1514325"/>
                        <a:gd name="connsiteX32" fmla="*/ 14400 w 2030313"/>
                        <a:gd name="connsiteY32" fmla="*/ 331200 h 1514325"/>
                        <a:gd name="connsiteX33" fmla="*/ 50400 w 2030313"/>
                        <a:gd name="connsiteY33" fmla="*/ 360000 h 1514325"/>
                        <a:gd name="connsiteX34" fmla="*/ 79200 w 2030313"/>
                        <a:gd name="connsiteY34" fmla="*/ 396000 h 1514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030313" h="1514325">
                          <a:moveTo>
                            <a:pt x="79200" y="396000"/>
                          </a:moveTo>
                          <a:cubicBezTo>
                            <a:pt x="114000" y="464400"/>
                            <a:pt x="152706" y="703141"/>
                            <a:pt x="259200" y="770400"/>
                          </a:cubicBezTo>
                          <a:cubicBezTo>
                            <a:pt x="285579" y="787061"/>
                            <a:pt x="314934" y="800650"/>
                            <a:pt x="345600" y="806400"/>
                          </a:cubicBezTo>
                          <a:cubicBezTo>
                            <a:pt x="392837" y="815257"/>
                            <a:pt x="441580" y="811640"/>
                            <a:pt x="489600" y="813600"/>
                          </a:cubicBezTo>
                          <a:lnTo>
                            <a:pt x="698400" y="820800"/>
                          </a:lnTo>
                          <a:cubicBezTo>
                            <a:pt x="720000" y="823200"/>
                            <a:pt x="743968" y="817878"/>
                            <a:pt x="763200" y="828000"/>
                          </a:cubicBezTo>
                          <a:cubicBezTo>
                            <a:pt x="802904" y="848897"/>
                            <a:pt x="846895" y="903429"/>
                            <a:pt x="871200" y="943200"/>
                          </a:cubicBezTo>
                          <a:cubicBezTo>
                            <a:pt x="899311" y="989200"/>
                            <a:pt x="937843" y="1067505"/>
                            <a:pt x="957600" y="1116000"/>
                          </a:cubicBezTo>
                          <a:cubicBezTo>
                            <a:pt x="971061" y="1149042"/>
                            <a:pt x="980946" y="1183441"/>
                            <a:pt x="993600" y="1216800"/>
                          </a:cubicBezTo>
                          <a:cubicBezTo>
                            <a:pt x="1007351" y="1253053"/>
                            <a:pt x="1016141" y="1291989"/>
                            <a:pt x="1036800" y="1324800"/>
                          </a:cubicBezTo>
                          <a:cubicBezTo>
                            <a:pt x="1078020" y="1390267"/>
                            <a:pt x="1185707" y="1474117"/>
                            <a:pt x="1252800" y="1497600"/>
                          </a:cubicBezTo>
                          <a:cubicBezTo>
                            <a:pt x="1300586" y="1514325"/>
                            <a:pt x="1353600" y="1507200"/>
                            <a:pt x="1404000" y="1512000"/>
                          </a:cubicBezTo>
                          <a:cubicBezTo>
                            <a:pt x="1447200" y="1485600"/>
                            <a:pt x="1492124" y="1461833"/>
                            <a:pt x="1533600" y="1432800"/>
                          </a:cubicBezTo>
                          <a:cubicBezTo>
                            <a:pt x="1656088" y="1347059"/>
                            <a:pt x="1738593" y="1280210"/>
                            <a:pt x="1828800" y="1159200"/>
                          </a:cubicBezTo>
                          <a:cubicBezTo>
                            <a:pt x="1886889" y="1081276"/>
                            <a:pt x="1934400" y="996000"/>
                            <a:pt x="1987200" y="914400"/>
                          </a:cubicBezTo>
                          <a:cubicBezTo>
                            <a:pt x="1999200" y="859200"/>
                            <a:pt x="2019748" y="805184"/>
                            <a:pt x="2023200" y="748800"/>
                          </a:cubicBezTo>
                          <a:cubicBezTo>
                            <a:pt x="2030313" y="632614"/>
                            <a:pt x="2018406" y="564280"/>
                            <a:pt x="1972800" y="468000"/>
                          </a:cubicBezTo>
                          <a:cubicBezTo>
                            <a:pt x="1965391" y="452359"/>
                            <a:pt x="1954059" y="438883"/>
                            <a:pt x="1944000" y="424800"/>
                          </a:cubicBezTo>
                          <a:cubicBezTo>
                            <a:pt x="1899256" y="362159"/>
                            <a:pt x="1890044" y="342738"/>
                            <a:pt x="1807200" y="309600"/>
                          </a:cubicBezTo>
                          <a:cubicBezTo>
                            <a:pt x="1780091" y="298756"/>
                            <a:pt x="1749904" y="297528"/>
                            <a:pt x="1720800" y="295200"/>
                          </a:cubicBezTo>
                          <a:cubicBezTo>
                            <a:pt x="1629765" y="287917"/>
                            <a:pt x="1538400" y="285600"/>
                            <a:pt x="1447200" y="280800"/>
                          </a:cubicBezTo>
                          <a:cubicBezTo>
                            <a:pt x="1399200" y="261600"/>
                            <a:pt x="1348890" y="247389"/>
                            <a:pt x="1303200" y="223200"/>
                          </a:cubicBezTo>
                          <a:cubicBezTo>
                            <a:pt x="1226079" y="182371"/>
                            <a:pt x="1162288" y="115443"/>
                            <a:pt x="1080000" y="86400"/>
                          </a:cubicBezTo>
                          <a:cubicBezTo>
                            <a:pt x="903805" y="24213"/>
                            <a:pt x="999466" y="54121"/>
                            <a:pt x="792000" y="0"/>
                          </a:cubicBezTo>
                          <a:cubicBezTo>
                            <a:pt x="732000" y="14400"/>
                            <a:pt x="669989" y="22113"/>
                            <a:pt x="612000" y="43200"/>
                          </a:cubicBezTo>
                          <a:cubicBezTo>
                            <a:pt x="589445" y="51402"/>
                            <a:pt x="574007" y="72560"/>
                            <a:pt x="554400" y="86400"/>
                          </a:cubicBezTo>
                          <a:cubicBezTo>
                            <a:pt x="533192" y="101371"/>
                            <a:pt x="511200" y="115200"/>
                            <a:pt x="489600" y="129600"/>
                          </a:cubicBezTo>
                          <a:cubicBezTo>
                            <a:pt x="436800" y="127200"/>
                            <a:pt x="383920" y="126166"/>
                            <a:pt x="331200" y="122400"/>
                          </a:cubicBezTo>
                          <a:cubicBezTo>
                            <a:pt x="283083" y="118963"/>
                            <a:pt x="235416" y="106493"/>
                            <a:pt x="187200" y="108000"/>
                          </a:cubicBezTo>
                          <a:cubicBezTo>
                            <a:pt x="157528" y="108927"/>
                            <a:pt x="129600" y="122400"/>
                            <a:pt x="100800" y="129600"/>
                          </a:cubicBezTo>
                          <a:cubicBezTo>
                            <a:pt x="54220" y="170357"/>
                            <a:pt x="31819" y="180155"/>
                            <a:pt x="7200" y="237600"/>
                          </a:cubicBezTo>
                          <a:cubicBezTo>
                            <a:pt x="1449" y="251018"/>
                            <a:pt x="2400" y="266400"/>
                            <a:pt x="0" y="280800"/>
                          </a:cubicBezTo>
                          <a:cubicBezTo>
                            <a:pt x="4800" y="297600"/>
                            <a:pt x="5020" y="316459"/>
                            <a:pt x="14400" y="331200"/>
                          </a:cubicBezTo>
                          <a:cubicBezTo>
                            <a:pt x="22650" y="344165"/>
                            <a:pt x="38594" y="350162"/>
                            <a:pt x="50400" y="360000"/>
                          </a:cubicBezTo>
                          <a:cubicBezTo>
                            <a:pt x="53007" y="362173"/>
                            <a:pt x="44400" y="327600"/>
                            <a:pt x="79200" y="396000"/>
                          </a:cubicBezTo>
                          <a:close/>
                        </a:path>
                      </a:pathLst>
                    </a:custGeom>
                    <a:solidFill>
                      <a:schemeClr val="accent2">
                        <a:lumMod val="20000"/>
                        <a:lumOff val="8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sp>
                <p:nvSpPr>
                  <p:cNvPr id="9" name="Freeform 8"/>
                  <p:cNvSpPr/>
                  <p:nvPr/>
                </p:nvSpPr>
                <p:spPr>
                  <a:xfrm>
                    <a:off x="30596487" y="11463775"/>
                    <a:ext cx="2527200" cy="2469600"/>
                  </a:xfrm>
                  <a:custGeom>
                    <a:avLst/>
                    <a:gdLst>
                      <a:gd name="connsiteX0" fmla="*/ 0 w 2527200"/>
                      <a:gd name="connsiteY0" fmla="*/ 2469600 h 2469600"/>
                      <a:gd name="connsiteX1" fmla="*/ 799200 w 2527200"/>
                      <a:gd name="connsiteY1" fmla="*/ 1317600 h 2469600"/>
                      <a:gd name="connsiteX2" fmla="*/ 2527200 w 2527200"/>
                      <a:gd name="connsiteY2" fmla="*/ 993600 h 2469600"/>
                      <a:gd name="connsiteX3" fmla="*/ 1569600 w 2527200"/>
                      <a:gd name="connsiteY3" fmla="*/ 295200 h 2469600"/>
                      <a:gd name="connsiteX4" fmla="*/ 2260800 w 2527200"/>
                      <a:gd name="connsiteY4" fmla="*/ 1843200 h 2469600"/>
                      <a:gd name="connsiteX5" fmla="*/ 1540800 w 2527200"/>
                      <a:gd name="connsiteY5" fmla="*/ 1944000 h 2469600"/>
                      <a:gd name="connsiteX6" fmla="*/ 2512800 w 2527200"/>
                      <a:gd name="connsiteY6" fmla="*/ 1404000 h 2469600"/>
                      <a:gd name="connsiteX7" fmla="*/ 302400 w 2527200"/>
                      <a:gd name="connsiteY7" fmla="*/ 691200 h 2469600"/>
                      <a:gd name="connsiteX8" fmla="*/ 172800 w 2527200"/>
                      <a:gd name="connsiteY8" fmla="*/ 1317600 h 2469600"/>
                      <a:gd name="connsiteX9" fmla="*/ 1108800 w 2527200"/>
                      <a:gd name="connsiteY9" fmla="*/ 331200 h 2469600"/>
                      <a:gd name="connsiteX10" fmla="*/ 1173600 w 2527200"/>
                      <a:gd name="connsiteY10" fmla="*/ 777600 h 2469600"/>
                      <a:gd name="connsiteX11" fmla="*/ 1872000 w 2527200"/>
                      <a:gd name="connsiteY11" fmla="*/ 806400 h 2469600"/>
                      <a:gd name="connsiteX12" fmla="*/ 1368000 w 2527200"/>
                      <a:gd name="connsiteY12" fmla="*/ 0 h 2469600"/>
                      <a:gd name="connsiteX13" fmla="*/ 1490400 w 2527200"/>
                      <a:gd name="connsiteY13" fmla="*/ 1137600 h 2469600"/>
                      <a:gd name="connsiteX14" fmla="*/ 1497600 w 2527200"/>
                      <a:gd name="connsiteY14" fmla="*/ 1627200 h 2469600"/>
                      <a:gd name="connsiteX15" fmla="*/ 1231200 w 2527200"/>
                      <a:gd name="connsiteY15" fmla="*/ 1497600 h 2469600"/>
                      <a:gd name="connsiteX16" fmla="*/ 856800 w 2527200"/>
                      <a:gd name="connsiteY16" fmla="*/ 1108800 h 2469600"/>
                      <a:gd name="connsiteX17" fmla="*/ 986400 w 2527200"/>
                      <a:gd name="connsiteY17" fmla="*/ 612000 h 2469600"/>
                      <a:gd name="connsiteX18" fmla="*/ 2296800 w 2527200"/>
                      <a:gd name="connsiteY18" fmla="*/ 1123200 h 2469600"/>
                      <a:gd name="connsiteX19" fmla="*/ 2023200 w 2527200"/>
                      <a:gd name="connsiteY19" fmla="*/ 1202400 h 2469600"/>
                      <a:gd name="connsiteX20" fmla="*/ 1332000 w 2527200"/>
                      <a:gd name="connsiteY20" fmla="*/ 921600 h 2469600"/>
                      <a:gd name="connsiteX21" fmla="*/ 1771200 w 2527200"/>
                      <a:gd name="connsiteY21" fmla="*/ 986400 h 2469600"/>
                      <a:gd name="connsiteX22" fmla="*/ 1252800 w 2527200"/>
                      <a:gd name="connsiteY22" fmla="*/ 907200 h 2469600"/>
                      <a:gd name="connsiteX23" fmla="*/ 1137600 w 2527200"/>
                      <a:gd name="connsiteY23" fmla="*/ 842400 h 2469600"/>
                      <a:gd name="connsiteX24" fmla="*/ 1152000 w 2527200"/>
                      <a:gd name="connsiteY24" fmla="*/ 907200 h 2469600"/>
                      <a:gd name="connsiteX25" fmla="*/ 1202400 w 2527200"/>
                      <a:gd name="connsiteY25" fmla="*/ 936000 h 2469600"/>
                      <a:gd name="connsiteX26" fmla="*/ 1216800 w 2527200"/>
                      <a:gd name="connsiteY26" fmla="*/ 914400 h 2469600"/>
                      <a:gd name="connsiteX27" fmla="*/ 1216800 w 2527200"/>
                      <a:gd name="connsiteY27" fmla="*/ 914400 h 2469600"/>
                      <a:gd name="connsiteX0" fmla="*/ 0 w 2527200"/>
                      <a:gd name="connsiteY0" fmla="*/ 2469600 h 2469600"/>
                      <a:gd name="connsiteX1" fmla="*/ 799200 w 2527200"/>
                      <a:gd name="connsiteY1" fmla="*/ 1317600 h 2469600"/>
                      <a:gd name="connsiteX2" fmla="*/ 2527200 w 2527200"/>
                      <a:gd name="connsiteY2" fmla="*/ 993600 h 2469600"/>
                      <a:gd name="connsiteX3" fmla="*/ 1569600 w 2527200"/>
                      <a:gd name="connsiteY3" fmla="*/ 295200 h 2469600"/>
                      <a:gd name="connsiteX4" fmla="*/ 2260800 w 2527200"/>
                      <a:gd name="connsiteY4" fmla="*/ 1843200 h 2469600"/>
                      <a:gd name="connsiteX5" fmla="*/ 1540800 w 2527200"/>
                      <a:gd name="connsiteY5" fmla="*/ 1944000 h 2469600"/>
                      <a:gd name="connsiteX6" fmla="*/ 2512800 w 2527200"/>
                      <a:gd name="connsiteY6" fmla="*/ 1404000 h 2469600"/>
                      <a:gd name="connsiteX7" fmla="*/ 302400 w 2527200"/>
                      <a:gd name="connsiteY7" fmla="*/ 691200 h 2469600"/>
                      <a:gd name="connsiteX8" fmla="*/ 172800 w 2527200"/>
                      <a:gd name="connsiteY8" fmla="*/ 1317600 h 2469600"/>
                      <a:gd name="connsiteX9" fmla="*/ 1108800 w 2527200"/>
                      <a:gd name="connsiteY9" fmla="*/ 331200 h 2469600"/>
                      <a:gd name="connsiteX10" fmla="*/ 1173600 w 2527200"/>
                      <a:gd name="connsiteY10" fmla="*/ 777600 h 2469600"/>
                      <a:gd name="connsiteX11" fmla="*/ 1872000 w 2527200"/>
                      <a:gd name="connsiteY11" fmla="*/ 806400 h 2469600"/>
                      <a:gd name="connsiteX12" fmla="*/ 1368000 w 2527200"/>
                      <a:gd name="connsiteY12" fmla="*/ 0 h 2469600"/>
                      <a:gd name="connsiteX13" fmla="*/ 1490400 w 2527200"/>
                      <a:gd name="connsiteY13" fmla="*/ 1137600 h 2469600"/>
                      <a:gd name="connsiteX14" fmla="*/ 1497600 w 2527200"/>
                      <a:gd name="connsiteY14" fmla="*/ 1627200 h 2469600"/>
                      <a:gd name="connsiteX15" fmla="*/ 1231200 w 2527200"/>
                      <a:gd name="connsiteY15" fmla="*/ 1497600 h 2469600"/>
                      <a:gd name="connsiteX16" fmla="*/ 856800 w 2527200"/>
                      <a:gd name="connsiteY16" fmla="*/ 1108800 h 2469600"/>
                      <a:gd name="connsiteX17" fmla="*/ 986400 w 2527200"/>
                      <a:gd name="connsiteY17" fmla="*/ 612000 h 2469600"/>
                      <a:gd name="connsiteX18" fmla="*/ 2296800 w 2527200"/>
                      <a:gd name="connsiteY18" fmla="*/ 1123200 h 2469600"/>
                      <a:gd name="connsiteX19" fmla="*/ 2023200 w 2527200"/>
                      <a:gd name="connsiteY19" fmla="*/ 1202400 h 2469600"/>
                      <a:gd name="connsiteX20" fmla="*/ 1332000 w 2527200"/>
                      <a:gd name="connsiteY20" fmla="*/ 921600 h 2469600"/>
                      <a:gd name="connsiteX21" fmla="*/ 1252800 w 2527200"/>
                      <a:gd name="connsiteY21" fmla="*/ 907200 h 2469600"/>
                      <a:gd name="connsiteX22" fmla="*/ 1137600 w 2527200"/>
                      <a:gd name="connsiteY22" fmla="*/ 842400 h 2469600"/>
                      <a:gd name="connsiteX23" fmla="*/ 1152000 w 2527200"/>
                      <a:gd name="connsiteY23" fmla="*/ 907200 h 2469600"/>
                      <a:gd name="connsiteX24" fmla="*/ 1202400 w 2527200"/>
                      <a:gd name="connsiteY24" fmla="*/ 936000 h 2469600"/>
                      <a:gd name="connsiteX25" fmla="*/ 1216800 w 2527200"/>
                      <a:gd name="connsiteY25" fmla="*/ 914400 h 2469600"/>
                      <a:gd name="connsiteX26" fmla="*/ 1216800 w 2527200"/>
                      <a:gd name="connsiteY26" fmla="*/ 914400 h 2469600"/>
                      <a:gd name="connsiteX0" fmla="*/ 0 w 2527200"/>
                      <a:gd name="connsiteY0" fmla="*/ 2469600 h 2469600"/>
                      <a:gd name="connsiteX1" fmla="*/ 799200 w 2527200"/>
                      <a:gd name="connsiteY1" fmla="*/ 1317600 h 2469600"/>
                      <a:gd name="connsiteX2" fmla="*/ 2527200 w 2527200"/>
                      <a:gd name="connsiteY2" fmla="*/ 993600 h 2469600"/>
                      <a:gd name="connsiteX3" fmla="*/ 1569600 w 2527200"/>
                      <a:gd name="connsiteY3" fmla="*/ 295200 h 2469600"/>
                      <a:gd name="connsiteX4" fmla="*/ 2260800 w 2527200"/>
                      <a:gd name="connsiteY4" fmla="*/ 1843200 h 2469600"/>
                      <a:gd name="connsiteX5" fmla="*/ 1540800 w 2527200"/>
                      <a:gd name="connsiteY5" fmla="*/ 1944000 h 2469600"/>
                      <a:gd name="connsiteX6" fmla="*/ 2512800 w 2527200"/>
                      <a:gd name="connsiteY6" fmla="*/ 1404000 h 2469600"/>
                      <a:gd name="connsiteX7" fmla="*/ 302400 w 2527200"/>
                      <a:gd name="connsiteY7" fmla="*/ 691200 h 2469600"/>
                      <a:gd name="connsiteX8" fmla="*/ 172800 w 2527200"/>
                      <a:gd name="connsiteY8" fmla="*/ 1317600 h 2469600"/>
                      <a:gd name="connsiteX9" fmla="*/ 1108800 w 2527200"/>
                      <a:gd name="connsiteY9" fmla="*/ 331200 h 2469600"/>
                      <a:gd name="connsiteX10" fmla="*/ 1173600 w 2527200"/>
                      <a:gd name="connsiteY10" fmla="*/ 777600 h 2469600"/>
                      <a:gd name="connsiteX11" fmla="*/ 1872000 w 2527200"/>
                      <a:gd name="connsiteY11" fmla="*/ 806400 h 2469600"/>
                      <a:gd name="connsiteX12" fmla="*/ 1368000 w 2527200"/>
                      <a:gd name="connsiteY12" fmla="*/ 0 h 2469600"/>
                      <a:gd name="connsiteX13" fmla="*/ 1490400 w 2527200"/>
                      <a:gd name="connsiteY13" fmla="*/ 1137600 h 2469600"/>
                      <a:gd name="connsiteX14" fmla="*/ 1497600 w 2527200"/>
                      <a:gd name="connsiteY14" fmla="*/ 1627200 h 2469600"/>
                      <a:gd name="connsiteX15" fmla="*/ 1231200 w 2527200"/>
                      <a:gd name="connsiteY15" fmla="*/ 1497600 h 2469600"/>
                      <a:gd name="connsiteX16" fmla="*/ 856800 w 2527200"/>
                      <a:gd name="connsiteY16" fmla="*/ 1108800 h 2469600"/>
                      <a:gd name="connsiteX17" fmla="*/ 986400 w 2527200"/>
                      <a:gd name="connsiteY17" fmla="*/ 612000 h 2469600"/>
                      <a:gd name="connsiteX18" fmla="*/ 2296800 w 2527200"/>
                      <a:gd name="connsiteY18" fmla="*/ 1123200 h 2469600"/>
                      <a:gd name="connsiteX19" fmla="*/ 2023200 w 2527200"/>
                      <a:gd name="connsiteY19" fmla="*/ 1202400 h 2469600"/>
                      <a:gd name="connsiteX20" fmla="*/ 1252800 w 2527200"/>
                      <a:gd name="connsiteY20" fmla="*/ 907200 h 2469600"/>
                      <a:gd name="connsiteX21" fmla="*/ 1137600 w 2527200"/>
                      <a:gd name="connsiteY21" fmla="*/ 842400 h 2469600"/>
                      <a:gd name="connsiteX22" fmla="*/ 1152000 w 2527200"/>
                      <a:gd name="connsiteY22" fmla="*/ 907200 h 2469600"/>
                      <a:gd name="connsiteX23" fmla="*/ 1202400 w 2527200"/>
                      <a:gd name="connsiteY23" fmla="*/ 936000 h 2469600"/>
                      <a:gd name="connsiteX24" fmla="*/ 1216800 w 2527200"/>
                      <a:gd name="connsiteY24" fmla="*/ 914400 h 2469600"/>
                      <a:gd name="connsiteX25" fmla="*/ 1216800 w 2527200"/>
                      <a:gd name="connsiteY25" fmla="*/ 914400 h 2469600"/>
                      <a:gd name="connsiteX0" fmla="*/ 0 w 2527200"/>
                      <a:gd name="connsiteY0" fmla="*/ 2469600 h 2469600"/>
                      <a:gd name="connsiteX1" fmla="*/ 799200 w 2527200"/>
                      <a:gd name="connsiteY1" fmla="*/ 1317600 h 2469600"/>
                      <a:gd name="connsiteX2" fmla="*/ 2527200 w 2527200"/>
                      <a:gd name="connsiteY2" fmla="*/ 993600 h 2469600"/>
                      <a:gd name="connsiteX3" fmla="*/ 1569600 w 2527200"/>
                      <a:gd name="connsiteY3" fmla="*/ 295200 h 2469600"/>
                      <a:gd name="connsiteX4" fmla="*/ 2260800 w 2527200"/>
                      <a:gd name="connsiteY4" fmla="*/ 1843200 h 2469600"/>
                      <a:gd name="connsiteX5" fmla="*/ 1540800 w 2527200"/>
                      <a:gd name="connsiteY5" fmla="*/ 1944000 h 2469600"/>
                      <a:gd name="connsiteX6" fmla="*/ 2512800 w 2527200"/>
                      <a:gd name="connsiteY6" fmla="*/ 1404000 h 2469600"/>
                      <a:gd name="connsiteX7" fmla="*/ 302400 w 2527200"/>
                      <a:gd name="connsiteY7" fmla="*/ 691200 h 2469600"/>
                      <a:gd name="connsiteX8" fmla="*/ 172800 w 2527200"/>
                      <a:gd name="connsiteY8" fmla="*/ 1317600 h 2469600"/>
                      <a:gd name="connsiteX9" fmla="*/ 1108800 w 2527200"/>
                      <a:gd name="connsiteY9" fmla="*/ 331200 h 2469600"/>
                      <a:gd name="connsiteX10" fmla="*/ 1173600 w 2527200"/>
                      <a:gd name="connsiteY10" fmla="*/ 777600 h 2469600"/>
                      <a:gd name="connsiteX11" fmla="*/ 1872000 w 2527200"/>
                      <a:gd name="connsiteY11" fmla="*/ 806400 h 2469600"/>
                      <a:gd name="connsiteX12" fmla="*/ 1368000 w 2527200"/>
                      <a:gd name="connsiteY12" fmla="*/ 0 h 2469600"/>
                      <a:gd name="connsiteX13" fmla="*/ 1490400 w 2527200"/>
                      <a:gd name="connsiteY13" fmla="*/ 1137600 h 2469600"/>
                      <a:gd name="connsiteX14" fmla="*/ 1497600 w 2527200"/>
                      <a:gd name="connsiteY14" fmla="*/ 1627200 h 2469600"/>
                      <a:gd name="connsiteX15" fmla="*/ 1231200 w 2527200"/>
                      <a:gd name="connsiteY15" fmla="*/ 1497600 h 2469600"/>
                      <a:gd name="connsiteX16" fmla="*/ 856800 w 2527200"/>
                      <a:gd name="connsiteY16" fmla="*/ 1108800 h 2469600"/>
                      <a:gd name="connsiteX17" fmla="*/ 986400 w 2527200"/>
                      <a:gd name="connsiteY17" fmla="*/ 612000 h 2469600"/>
                      <a:gd name="connsiteX18" fmla="*/ 2296800 w 2527200"/>
                      <a:gd name="connsiteY18" fmla="*/ 1123200 h 2469600"/>
                      <a:gd name="connsiteX19" fmla="*/ 2023200 w 2527200"/>
                      <a:gd name="connsiteY19" fmla="*/ 1202400 h 2469600"/>
                      <a:gd name="connsiteX20" fmla="*/ 1252800 w 2527200"/>
                      <a:gd name="connsiteY20" fmla="*/ 907200 h 2469600"/>
                      <a:gd name="connsiteX21" fmla="*/ 1137600 w 2527200"/>
                      <a:gd name="connsiteY21" fmla="*/ 842400 h 2469600"/>
                      <a:gd name="connsiteX22" fmla="*/ 1152000 w 2527200"/>
                      <a:gd name="connsiteY22" fmla="*/ 907200 h 2469600"/>
                      <a:gd name="connsiteX23" fmla="*/ 1202400 w 2527200"/>
                      <a:gd name="connsiteY23" fmla="*/ 936000 h 2469600"/>
                      <a:gd name="connsiteX24" fmla="*/ 1216800 w 2527200"/>
                      <a:gd name="connsiteY24" fmla="*/ 914400 h 2469600"/>
                      <a:gd name="connsiteX0" fmla="*/ 0 w 2527200"/>
                      <a:gd name="connsiteY0" fmla="*/ 2469600 h 2469600"/>
                      <a:gd name="connsiteX1" fmla="*/ 799200 w 2527200"/>
                      <a:gd name="connsiteY1" fmla="*/ 1317600 h 2469600"/>
                      <a:gd name="connsiteX2" fmla="*/ 2527200 w 2527200"/>
                      <a:gd name="connsiteY2" fmla="*/ 993600 h 2469600"/>
                      <a:gd name="connsiteX3" fmla="*/ 1569600 w 2527200"/>
                      <a:gd name="connsiteY3" fmla="*/ 295200 h 2469600"/>
                      <a:gd name="connsiteX4" fmla="*/ 2260800 w 2527200"/>
                      <a:gd name="connsiteY4" fmla="*/ 1843200 h 2469600"/>
                      <a:gd name="connsiteX5" fmla="*/ 1540800 w 2527200"/>
                      <a:gd name="connsiteY5" fmla="*/ 1944000 h 2469600"/>
                      <a:gd name="connsiteX6" fmla="*/ 2512800 w 2527200"/>
                      <a:gd name="connsiteY6" fmla="*/ 1404000 h 2469600"/>
                      <a:gd name="connsiteX7" fmla="*/ 302400 w 2527200"/>
                      <a:gd name="connsiteY7" fmla="*/ 691200 h 2469600"/>
                      <a:gd name="connsiteX8" fmla="*/ 172800 w 2527200"/>
                      <a:gd name="connsiteY8" fmla="*/ 1317600 h 2469600"/>
                      <a:gd name="connsiteX9" fmla="*/ 1108800 w 2527200"/>
                      <a:gd name="connsiteY9" fmla="*/ 331200 h 2469600"/>
                      <a:gd name="connsiteX10" fmla="*/ 1173600 w 2527200"/>
                      <a:gd name="connsiteY10" fmla="*/ 777600 h 2469600"/>
                      <a:gd name="connsiteX11" fmla="*/ 1872000 w 2527200"/>
                      <a:gd name="connsiteY11" fmla="*/ 806400 h 2469600"/>
                      <a:gd name="connsiteX12" fmla="*/ 1368000 w 2527200"/>
                      <a:gd name="connsiteY12" fmla="*/ 0 h 2469600"/>
                      <a:gd name="connsiteX13" fmla="*/ 1490400 w 2527200"/>
                      <a:gd name="connsiteY13" fmla="*/ 1137600 h 2469600"/>
                      <a:gd name="connsiteX14" fmla="*/ 1497600 w 2527200"/>
                      <a:gd name="connsiteY14" fmla="*/ 1627200 h 2469600"/>
                      <a:gd name="connsiteX15" fmla="*/ 1231200 w 2527200"/>
                      <a:gd name="connsiteY15" fmla="*/ 1497600 h 2469600"/>
                      <a:gd name="connsiteX16" fmla="*/ 856800 w 2527200"/>
                      <a:gd name="connsiteY16" fmla="*/ 1108800 h 2469600"/>
                      <a:gd name="connsiteX17" fmla="*/ 986400 w 2527200"/>
                      <a:gd name="connsiteY17" fmla="*/ 612000 h 2469600"/>
                      <a:gd name="connsiteX18" fmla="*/ 2296800 w 2527200"/>
                      <a:gd name="connsiteY18" fmla="*/ 1123200 h 2469600"/>
                      <a:gd name="connsiteX19" fmla="*/ 2023200 w 2527200"/>
                      <a:gd name="connsiteY19" fmla="*/ 1202400 h 2469600"/>
                      <a:gd name="connsiteX20" fmla="*/ 1252800 w 2527200"/>
                      <a:gd name="connsiteY20" fmla="*/ 907200 h 2469600"/>
                      <a:gd name="connsiteX21" fmla="*/ 1137600 w 2527200"/>
                      <a:gd name="connsiteY21" fmla="*/ 842400 h 2469600"/>
                      <a:gd name="connsiteX22" fmla="*/ 1152000 w 2527200"/>
                      <a:gd name="connsiteY22" fmla="*/ 907200 h 2469600"/>
                      <a:gd name="connsiteX23" fmla="*/ 1202400 w 2527200"/>
                      <a:gd name="connsiteY23" fmla="*/ 936000 h 2469600"/>
                      <a:gd name="connsiteX0" fmla="*/ 0 w 2527200"/>
                      <a:gd name="connsiteY0" fmla="*/ 2469600 h 2469600"/>
                      <a:gd name="connsiteX1" fmla="*/ 799200 w 2527200"/>
                      <a:gd name="connsiteY1" fmla="*/ 1317600 h 2469600"/>
                      <a:gd name="connsiteX2" fmla="*/ 2527200 w 2527200"/>
                      <a:gd name="connsiteY2" fmla="*/ 993600 h 2469600"/>
                      <a:gd name="connsiteX3" fmla="*/ 1569600 w 2527200"/>
                      <a:gd name="connsiteY3" fmla="*/ 295200 h 2469600"/>
                      <a:gd name="connsiteX4" fmla="*/ 2260800 w 2527200"/>
                      <a:gd name="connsiteY4" fmla="*/ 1843200 h 2469600"/>
                      <a:gd name="connsiteX5" fmla="*/ 1540800 w 2527200"/>
                      <a:gd name="connsiteY5" fmla="*/ 1944000 h 2469600"/>
                      <a:gd name="connsiteX6" fmla="*/ 2512800 w 2527200"/>
                      <a:gd name="connsiteY6" fmla="*/ 1404000 h 2469600"/>
                      <a:gd name="connsiteX7" fmla="*/ 302400 w 2527200"/>
                      <a:gd name="connsiteY7" fmla="*/ 691200 h 2469600"/>
                      <a:gd name="connsiteX8" fmla="*/ 172800 w 2527200"/>
                      <a:gd name="connsiteY8" fmla="*/ 1317600 h 2469600"/>
                      <a:gd name="connsiteX9" fmla="*/ 1108800 w 2527200"/>
                      <a:gd name="connsiteY9" fmla="*/ 331200 h 2469600"/>
                      <a:gd name="connsiteX10" fmla="*/ 1173600 w 2527200"/>
                      <a:gd name="connsiteY10" fmla="*/ 777600 h 2469600"/>
                      <a:gd name="connsiteX11" fmla="*/ 1872000 w 2527200"/>
                      <a:gd name="connsiteY11" fmla="*/ 806400 h 2469600"/>
                      <a:gd name="connsiteX12" fmla="*/ 1368000 w 2527200"/>
                      <a:gd name="connsiteY12" fmla="*/ 0 h 2469600"/>
                      <a:gd name="connsiteX13" fmla="*/ 1490400 w 2527200"/>
                      <a:gd name="connsiteY13" fmla="*/ 1137600 h 2469600"/>
                      <a:gd name="connsiteX14" fmla="*/ 1497600 w 2527200"/>
                      <a:gd name="connsiteY14" fmla="*/ 1627200 h 2469600"/>
                      <a:gd name="connsiteX15" fmla="*/ 1231200 w 2527200"/>
                      <a:gd name="connsiteY15" fmla="*/ 1497600 h 2469600"/>
                      <a:gd name="connsiteX16" fmla="*/ 856800 w 2527200"/>
                      <a:gd name="connsiteY16" fmla="*/ 1108800 h 2469600"/>
                      <a:gd name="connsiteX17" fmla="*/ 986400 w 2527200"/>
                      <a:gd name="connsiteY17" fmla="*/ 612000 h 2469600"/>
                      <a:gd name="connsiteX18" fmla="*/ 2296800 w 2527200"/>
                      <a:gd name="connsiteY18" fmla="*/ 1123200 h 2469600"/>
                      <a:gd name="connsiteX19" fmla="*/ 2023200 w 2527200"/>
                      <a:gd name="connsiteY19" fmla="*/ 1202400 h 2469600"/>
                      <a:gd name="connsiteX20" fmla="*/ 1252800 w 2527200"/>
                      <a:gd name="connsiteY20" fmla="*/ 907200 h 2469600"/>
                      <a:gd name="connsiteX21" fmla="*/ 1137600 w 2527200"/>
                      <a:gd name="connsiteY21" fmla="*/ 842400 h 2469600"/>
                      <a:gd name="connsiteX22" fmla="*/ 1152000 w 2527200"/>
                      <a:gd name="connsiteY22" fmla="*/ 907200 h 2469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527200" h="2469600">
                        <a:moveTo>
                          <a:pt x="0" y="2469600"/>
                        </a:moveTo>
                        <a:lnTo>
                          <a:pt x="799200" y="1317600"/>
                        </a:lnTo>
                        <a:lnTo>
                          <a:pt x="2527200" y="993600"/>
                        </a:lnTo>
                        <a:lnTo>
                          <a:pt x="1569600" y="295200"/>
                        </a:lnTo>
                        <a:lnTo>
                          <a:pt x="2260800" y="1843200"/>
                        </a:lnTo>
                        <a:lnTo>
                          <a:pt x="1540800" y="1944000"/>
                        </a:lnTo>
                        <a:lnTo>
                          <a:pt x="2512800" y="1404000"/>
                        </a:lnTo>
                        <a:lnTo>
                          <a:pt x="302400" y="691200"/>
                        </a:lnTo>
                        <a:lnTo>
                          <a:pt x="172800" y="1317600"/>
                        </a:lnTo>
                        <a:lnTo>
                          <a:pt x="1108800" y="331200"/>
                        </a:lnTo>
                        <a:lnTo>
                          <a:pt x="1173600" y="777600"/>
                        </a:lnTo>
                        <a:lnTo>
                          <a:pt x="1872000" y="806400"/>
                        </a:lnTo>
                        <a:lnTo>
                          <a:pt x="1368000" y="0"/>
                        </a:lnTo>
                        <a:lnTo>
                          <a:pt x="1490400" y="1137600"/>
                        </a:lnTo>
                        <a:lnTo>
                          <a:pt x="1497600" y="1627200"/>
                        </a:lnTo>
                        <a:lnTo>
                          <a:pt x="1231200" y="1497600"/>
                        </a:lnTo>
                        <a:lnTo>
                          <a:pt x="856800" y="1108800"/>
                        </a:lnTo>
                        <a:lnTo>
                          <a:pt x="986400" y="612000"/>
                        </a:lnTo>
                        <a:lnTo>
                          <a:pt x="2296800" y="1123200"/>
                        </a:lnTo>
                        <a:lnTo>
                          <a:pt x="2023200" y="1202400"/>
                        </a:lnTo>
                        <a:lnTo>
                          <a:pt x="1252800" y="907200"/>
                        </a:lnTo>
                        <a:lnTo>
                          <a:pt x="1137600" y="842400"/>
                        </a:lnTo>
                        <a:lnTo>
                          <a:pt x="1152000" y="907200"/>
                        </a:lnTo>
                      </a:path>
                    </a:pathLst>
                  </a:custGeom>
                  <a:ln w="25400">
                    <a:solidFill>
                      <a:schemeClr val="tx1"/>
                    </a:solidFill>
                    <a:tailEnd type="triangle" w="lg" len="med"/>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sp>
                <p:nvSpPr>
                  <p:cNvPr id="10" name="Oval 9"/>
                  <p:cNvSpPr/>
                  <p:nvPr/>
                </p:nvSpPr>
                <p:spPr>
                  <a:xfrm>
                    <a:off x="31684287" y="12292975"/>
                    <a:ext cx="152399" cy="152399"/>
                  </a:xfrm>
                  <a:prstGeom prst="ellipse">
                    <a:avLst/>
                  </a:prstGeom>
                  <a:noFill/>
                  <a:ln w="76200">
                    <a:solidFill>
                      <a:srgbClr val="FA0000"/>
                    </a:solidFill>
                    <a:prstDash val="solid"/>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TextBox 312"/>
                  <p:cNvSpPr txBox="1"/>
                  <p:nvPr/>
                </p:nvSpPr>
                <p:spPr>
                  <a:xfrm>
                    <a:off x="30738209" y="11035268"/>
                    <a:ext cx="2486578" cy="369332"/>
                  </a:xfrm>
                  <a:prstGeom prst="rect">
                    <a:avLst/>
                  </a:prstGeom>
                  <a:gradFill flip="none" rotWithShape="1">
                    <a:gsLst>
                      <a:gs pos="0">
                        <a:schemeClr val="tx1">
                          <a:lumMod val="95000"/>
                          <a:lumOff val="5000"/>
                          <a:tint val="66000"/>
                          <a:satMod val="160000"/>
                        </a:schemeClr>
                      </a:gs>
                      <a:gs pos="50000">
                        <a:schemeClr val="tx1">
                          <a:lumMod val="95000"/>
                          <a:lumOff val="5000"/>
                          <a:tint val="44500"/>
                          <a:satMod val="160000"/>
                        </a:schemeClr>
                      </a:gs>
                      <a:gs pos="100000">
                        <a:schemeClr val="tx1">
                          <a:lumMod val="95000"/>
                          <a:lumOff val="5000"/>
                          <a:tint val="23500"/>
                          <a:satMod val="160000"/>
                        </a:schemeClr>
                      </a:gs>
                    </a:gsLst>
                    <a:lin ang="54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Simulated Annealing</a:t>
                    </a:r>
                    <a:endParaRPr lang="en-US" dirty="0"/>
                  </a:p>
                </p:txBody>
              </p:sp>
            </p:grpSp>
            <p:sp>
              <p:nvSpPr>
                <p:cNvPr id="6" name="Right Arrow 5"/>
                <p:cNvSpPr/>
                <p:nvPr/>
              </p:nvSpPr>
              <p:spPr>
                <a:xfrm rot="10800000">
                  <a:off x="24351567" y="18731533"/>
                  <a:ext cx="712021" cy="685800"/>
                </a:xfrm>
                <a:prstGeom prst="rightArrow">
                  <a:avLst/>
                </a:prstGeom>
                <a:solidFill>
                  <a:schemeClr val="bg1">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9694524" y="17764124"/>
                  <a:ext cx="5314950" cy="3231654"/>
                </a:xfrm>
                <a:prstGeom prst="rect">
                  <a:avLst/>
                </a:prstGeom>
                <a:noFill/>
              </p:spPr>
              <p:txBody>
                <a:bodyPr wrap="square" rtlCol="0">
                  <a:spAutoFit/>
                </a:bodyPr>
                <a:lstStyle/>
                <a:p>
                  <a:pPr eaLnBrk="0" hangingPunct="0">
                    <a:spcBef>
                      <a:spcPct val="50000"/>
                    </a:spcBef>
                    <a:defRPr/>
                  </a:pPr>
                  <a:r>
                    <a:rPr lang="en-GB" sz="2400" b="1" dirty="0" smtClean="0">
                      <a:solidFill>
                        <a:srgbClr val="002060"/>
                      </a:solidFill>
                      <a:latin typeface="Arial" pitchFamily="34" charset="0"/>
                      <a:cs typeface="Arial" pitchFamily="34" charset="0"/>
                    </a:rPr>
                    <a:t>Like heating up metal and slowly cooling it down (“annealing”) </a:t>
                  </a:r>
                </a:p>
                <a:p>
                  <a:pPr marL="0" lvl="1" eaLnBrk="0" hangingPunct="0">
                    <a:spcBef>
                      <a:spcPct val="50000"/>
                    </a:spcBef>
                    <a:defRPr/>
                  </a:pPr>
                  <a:r>
                    <a:rPr lang="en-GB" sz="2400" dirty="0" smtClean="0">
                      <a:solidFill>
                        <a:srgbClr val="002060"/>
                      </a:solidFill>
                      <a:latin typeface="Arial" pitchFamily="34" charset="0"/>
                      <a:cs typeface="Arial" pitchFamily="34" charset="0"/>
                    </a:rPr>
                    <a:t>Atoms in metal move towards the state of lowest energy while for sudden cooling atoms tend to freeze in intermediate higher energy states </a:t>
                  </a:r>
                  <a:r>
                    <a:rPr lang="en-GB" sz="2400" dirty="0" smtClean="0">
                      <a:solidFill>
                        <a:srgbClr val="002060"/>
                      </a:solidFill>
                      <a:latin typeface="Arial" pitchFamily="34" charset="0"/>
                      <a:cs typeface="Arial" pitchFamily="34" charset="0"/>
                      <a:sym typeface="Wingdings" pitchFamily="2" charset="2"/>
                    </a:rPr>
                    <a:t> s</a:t>
                  </a:r>
                  <a:r>
                    <a:rPr lang="en-GB" sz="2400" dirty="0" smtClean="0">
                      <a:solidFill>
                        <a:srgbClr val="002060"/>
                      </a:solidFill>
                      <a:latin typeface="Arial" pitchFamily="34" charset="0"/>
                      <a:cs typeface="Arial" pitchFamily="34" charset="0"/>
                    </a:rPr>
                    <a:t>low “cooling” of system to avoid “freezing” in local solution</a:t>
                  </a:r>
                </a:p>
              </p:txBody>
            </p:sp>
          </p:grpSp>
          <p:grpSp>
            <p:nvGrpSpPr>
              <p:cNvPr id="134" name="Group 133"/>
              <p:cNvGrpSpPr/>
              <p:nvPr/>
            </p:nvGrpSpPr>
            <p:grpSpPr>
              <a:xfrm>
                <a:off x="21894061" y="3878181"/>
                <a:ext cx="8033489" cy="2684006"/>
                <a:chOff x="25061862" y="8585200"/>
                <a:chExt cx="8033489" cy="2684006"/>
              </a:xfrm>
            </p:grpSpPr>
            <p:grpSp>
              <p:nvGrpSpPr>
                <p:cNvPr id="135" name="Group 1873"/>
                <p:cNvGrpSpPr/>
                <p:nvPr/>
              </p:nvGrpSpPr>
              <p:grpSpPr>
                <a:xfrm>
                  <a:off x="25061862" y="8585200"/>
                  <a:ext cx="2667000" cy="2667000"/>
                  <a:chOff x="4495800" y="990600"/>
                  <a:chExt cx="2667000" cy="2667000"/>
                </a:xfrm>
              </p:grpSpPr>
              <p:grpSp>
                <p:nvGrpSpPr>
                  <p:cNvPr id="138" name="Group 1876"/>
                  <p:cNvGrpSpPr/>
                  <p:nvPr/>
                </p:nvGrpSpPr>
                <p:grpSpPr>
                  <a:xfrm>
                    <a:off x="4495800" y="990600"/>
                    <a:ext cx="2667000" cy="2667000"/>
                    <a:chOff x="533400" y="1066800"/>
                    <a:chExt cx="2667000" cy="2667000"/>
                  </a:xfrm>
                  <a:effectLst>
                    <a:outerShdw blurRad="50800" dist="38100" dir="5400000" algn="t" rotWithShape="0">
                      <a:prstClr val="black">
                        <a:alpha val="40000"/>
                      </a:prstClr>
                    </a:outerShdw>
                  </a:effectLst>
                </p:grpSpPr>
                <p:sp>
                  <p:nvSpPr>
                    <p:cNvPr id="202" name="Rectangle 201"/>
                    <p:cNvSpPr/>
                    <p:nvPr/>
                  </p:nvSpPr>
                  <p:spPr>
                    <a:xfrm>
                      <a:off x="533400" y="1066800"/>
                      <a:ext cx="2667000" cy="2667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03" name="Freeform 202"/>
                    <p:cNvSpPr/>
                    <p:nvPr/>
                  </p:nvSpPr>
                  <p:spPr>
                    <a:xfrm>
                      <a:off x="609601" y="1295401"/>
                      <a:ext cx="2514600" cy="2362200"/>
                    </a:xfrm>
                    <a:custGeom>
                      <a:avLst/>
                      <a:gdLst>
                        <a:gd name="connsiteX0" fmla="*/ 79200 w 2030313"/>
                        <a:gd name="connsiteY0" fmla="*/ 396000 h 1514325"/>
                        <a:gd name="connsiteX1" fmla="*/ 259200 w 2030313"/>
                        <a:gd name="connsiteY1" fmla="*/ 770400 h 1514325"/>
                        <a:gd name="connsiteX2" fmla="*/ 345600 w 2030313"/>
                        <a:gd name="connsiteY2" fmla="*/ 806400 h 1514325"/>
                        <a:gd name="connsiteX3" fmla="*/ 489600 w 2030313"/>
                        <a:gd name="connsiteY3" fmla="*/ 813600 h 1514325"/>
                        <a:gd name="connsiteX4" fmla="*/ 698400 w 2030313"/>
                        <a:gd name="connsiteY4" fmla="*/ 820800 h 1514325"/>
                        <a:gd name="connsiteX5" fmla="*/ 763200 w 2030313"/>
                        <a:gd name="connsiteY5" fmla="*/ 828000 h 1514325"/>
                        <a:gd name="connsiteX6" fmla="*/ 871200 w 2030313"/>
                        <a:gd name="connsiteY6" fmla="*/ 943200 h 1514325"/>
                        <a:gd name="connsiteX7" fmla="*/ 957600 w 2030313"/>
                        <a:gd name="connsiteY7" fmla="*/ 1116000 h 1514325"/>
                        <a:gd name="connsiteX8" fmla="*/ 993600 w 2030313"/>
                        <a:gd name="connsiteY8" fmla="*/ 1216800 h 1514325"/>
                        <a:gd name="connsiteX9" fmla="*/ 1036800 w 2030313"/>
                        <a:gd name="connsiteY9" fmla="*/ 1324800 h 1514325"/>
                        <a:gd name="connsiteX10" fmla="*/ 1252800 w 2030313"/>
                        <a:gd name="connsiteY10" fmla="*/ 1497600 h 1514325"/>
                        <a:gd name="connsiteX11" fmla="*/ 1404000 w 2030313"/>
                        <a:gd name="connsiteY11" fmla="*/ 1512000 h 1514325"/>
                        <a:gd name="connsiteX12" fmla="*/ 1533600 w 2030313"/>
                        <a:gd name="connsiteY12" fmla="*/ 1432800 h 1514325"/>
                        <a:gd name="connsiteX13" fmla="*/ 1828800 w 2030313"/>
                        <a:gd name="connsiteY13" fmla="*/ 1159200 h 1514325"/>
                        <a:gd name="connsiteX14" fmla="*/ 1987200 w 2030313"/>
                        <a:gd name="connsiteY14" fmla="*/ 914400 h 1514325"/>
                        <a:gd name="connsiteX15" fmla="*/ 2023200 w 2030313"/>
                        <a:gd name="connsiteY15" fmla="*/ 748800 h 1514325"/>
                        <a:gd name="connsiteX16" fmla="*/ 1972800 w 2030313"/>
                        <a:gd name="connsiteY16" fmla="*/ 468000 h 1514325"/>
                        <a:gd name="connsiteX17" fmla="*/ 1944000 w 2030313"/>
                        <a:gd name="connsiteY17" fmla="*/ 424800 h 1514325"/>
                        <a:gd name="connsiteX18" fmla="*/ 1807200 w 2030313"/>
                        <a:gd name="connsiteY18" fmla="*/ 309600 h 1514325"/>
                        <a:gd name="connsiteX19" fmla="*/ 1720800 w 2030313"/>
                        <a:gd name="connsiteY19" fmla="*/ 295200 h 1514325"/>
                        <a:gd name="connsiteX20" fmla="*/ 1447200 w 2030313"/>
                        <a:gd name="connsiteY20" fmla="*/ 280800 h 1514325"/>
                        <a:gd name="connsiteX21" fmla="*/ 1303200 w 2030313"/>
                        <a:gd name="connsiteY21" fmla="*/ 223200 h 1514325"/>
                        <a:gd name="connsiteX22" fmla="*/ 1080000 w 2030313"/>
                        <a:gd name="connsiteY22" fmla="*/ 86400 h 1514325"/>
                        <a:gd name="connsiteX23" fmla="*/ 792000 w 2030313"/>
                        <a:gd name="connsiteY23" fmla="*/ 0 h 1514325"/>
                        <a:gd name="connsiteX24" fmla="*/ 612000 w 2030313"/>
                        <a:gd name="connsiteY24" fmla="*/ 43200 h 1514325"/>
                        <a:gd name="connsiteX25" fmla="*/ 554400 w 2030313"/>
                        <a:gd name="connsiteY25" fmla="*/ 86400 h 1514325"/>
                        <a:gd name="connsiteX26" fmla="*/ 489600 w 2030313"/>
                        <a:gd name="connsiteY26" fmla="*/ 129600 h 1514325"/>
                        <a:gd name="connsiteX27" fmla="*/ 331200 w 2030313"/>
                        <a:gd name="connsiteY27" fmla="*/ 122400 h 1514325"/>
                        <a:gd name="connsiteX28" fmla="*/ 187200 w 2030313"/>
                        <a:gd name="connsiteY28" fmla="*/ 108000 h 1514325"/>
                        <a:gd name="connsiteX29" fmla="*/ 100800 w 2030313"/>
                        <a:gd name="connsiteY29" fmla="*/ 129600 h 1514325"/>
                        <a:gd name="connsiteX30" fmla="*/ 7200 w 2030313"/>
                        <a:gd name="connsiteY30" fmla="*/ 237600 h 1514325"/>
                        <a:gd name="connsiteX31" fmla="*/ 0 w 2030313"/>
                        <a:gd name="connsiteY31" fmla="*/ 280800 h 1514325"/>
                        <a:gd name="connsiteX32" fmla="*/ 14400 w 2030313"/>
                        <a:gd name="connsiteY32" fmla="*/ 331200 h 1514325"/>
                        <a:gd name="connsiteX33" fmla="*/ 50400 w 2030313"/>
                        <a:gd name="connsiteY33" fmla="*/ 360000 h 1514325"/>
                        <a:gd name="connsiteX34" fmla="*/ 79200 w 2030313"/>
                        <a:gd name="connsiteY34" fmla="*/ 396000 h 1514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030313" h="1514325">
                          <a:moveTo>
                            <a:pt x="79200" y="396000"/>
                          </a:moveTo>
                          <a:cubicBezTo>
                            <a:pt x="114000" y="464400"/>
                            <a:pt x="152706" y="703141"/>
                            <a:pt x="259200" y="770400"/>
                          </a:cubicBezTo>
                          <a:cubicBezTo>
                            <a:pt x="285579" y="787061"/>
                            <a:pt x="314934" y="800650"/>
                            <a:pt x="345600" y="806400"/>
                          </a:cubicBezTo>
                          <a:cubicBezTo>
                            <a:pt x="392837" y="815257"/>
                            <a:pt x="441580" y="811640"/>
                            <a:pt x="489600" y="813600"/>
                          </a:cubicBezTo>
                          <a:lnTo>
                            <a:pt x="698400" y="820800"/>
                          </a:lnTo>
                          <a:cubicBezTo>
                            <a:pt x="720000" y="823200"/>
                            <a:pt x="743968" y="817878"/>
                            <a:pt x="763200" y="828000"/>
                          </a:cubicBezTo>
                          <a:cubicBezTo>
                            <a:pt x="802904" y="848897"/>
                            <a:pt x="846895" y="903429"/>
                            <a:pt x="871200" y="943200"/>
                          </a:cubicBezTo>
                          <a:cubicBezTo>
                            <a:pt x="899311" y="989200"/>
                            <a:pt x="937843" y="1067505"/>
                            <a:pt x="957600" y="1116000"/>
                          </a:cubicBezTo>
                          <a:cubicBezTo>
                            <a:pt x="971061" y="1149042"/>
                            <a:pt x="980946" y="1183441"/>
                            <a:pt x="993600" y="1216800"/>
                          </a:cubicBezTo>
                          <a:cubicBezTo>
                            <a:pt x="1007351" y="1253053"/>
                            <a:pt x="1016141" y="1291989"/>
                            <a:pt x="1036800" y="1324800"/>
                          </a:cubicBezTo>
                          <a:cubicBezTo>
                            <a:pt x="1078020" y="1390267"/>
                            <a:pt x="1185707" y="1474117"/>
                            <a:pt x="1252800" y="1497600"/>
                          </a:cubicBezTo>
                          <a:cubicBezTo>
                            <a:pt x="1300586" y="1514325"/>
                            <a:pt x="1353600" y="1507200"/>
                            <a:pt x="1404000" y="1512000"/>
                          </a:cubicBezTo>
                          <a:cubicBezTo>
                            <a:pt x="1447200" y="1485600"/>
                            <a:pt x="1492124" y="1461833"/>
                            <a:pt x="1533600" y="1432800"/>
                          </a:cubicBezTo>
                          <a:cubicBezTo>
                            <a:pt x="1656088" y="1347059"/>
                            <a:pt x="1738593" y="1280210"/>
                            <a:pt x="1828800" y="1159200"/>
                          </a:cubicBezTo>
                          <a:cubicBezTo>
                            <a:pt x="1886889" y="1081276"/>
                            <a:pt x="1934400" y="996000"/>
                            <a:pt x="1987200" y="914400"/>
                          </a:cubicBezTo>
                          <a:cubicBezTo>
                            <a:pt x="1999200" y="859200"/>
                            <a:pt x="2019748" y="805184"/>
                            <a:pt x="2023200" y="748800"/>
                          </a:cubicBezTo>
                          <a:cubicBezTo>
                            <a:pt x="2030313" y="632614"/>
                            <a:pt x="2018406" y="564280"/>
                            <a:pt x="1972800" y="468000"/>
                          </a:cubicBezTo>
                          <a:cubicBezTo>
                            <a:pt x="1965391" y="452359"/>
                            <a:pt x="1954059" y="438883"/>
                            <a:pt x="1944000" y="424800"/>
                          </a:cubicBezTo>
                          <a:cubicBezTo>
                            <a:pt x="1899256" y="362159"/>
                            <a:pt x="1890044" y="342738"/>
                            <a:pt x="1807200" y="309600"/>
                          </a:cubicBezTo>
                          <a:cubicBezTo>
                            <a:pt x="1780091" y="298756"/>
                            <a:pt x="1749904" y="297528"/>
                            <a:pt x="1720800" y="295200"/>
                          </a:cubicBezTo>
                          <a:cubicBezTo>
                            <a:pt x="1629765" y="287917"/>
                            <a:pt x="1538400" y="285600"/>
                            <a:pt x="1447200" y="280800"/>
                          </a:cubicBezTo>
                          <a:cubicBezTo>
                            <a:pt x="1399200" y="261600"/>
                            <a:pt x="1348890" y="247389"/>
                            <a:pt x="1303200" y="223200"/>
                          </a:cubicBezTo>
                          <a:cubicBezTo>
                            <a:pt x="1226079" y="182371"/>
                            <a:pt x="1162288" y="115443"/>
                            <a:pt x="1080000" y="86400"/>
                          </a:cubicBezTo>
                          <a:cubicBezTo>
                            <a:pt x="903805" y="24213"/>
                            <a:pt x="999466" y="54121"/>
                            <a:pt x="792000" y="0"/>
                          </a:cubicBezTo>
                          <a:cubicBezTo>
                            <a:pt x="732000" y="14400"/>
                            <a:pt x="669989" y="22113"/>
                            <a:pt x="612000" y="43200"/>
                          </a:cubicBezTo>
                          <a:cubicBezTo>
                            <a:pt x="589445" y="51402"/>
                            <a:pt x="574007" y="72560"/>
                            <a:pt x="554400" y="86400"/>
                          </a:cubicBezTo>
                          <a:cubicBezTo>
                            <a:pt x="533192" y="101371"/>
                            <a:pt x="511200" y="115200"/>
                            <a:pt x="489600" y="129600"/>
                          </a:cubicBezTo>
                          <a:cubicBezTo>
                            <a:pt x="436800" y="127200"/>
                            <a:pt x="383920" y="126166"/>
                            <a:pt x="331200" y="122400"/>
                          </a:cubicBezTo>
                          <a:cubicBezTo>
                            <a:pt x="283083" y="118963"/>
                            <a:pt x="235416" y="106493"/>
                            <a:pt x="187200" y="108000"/>
                          </a:cubicBezTo>
                          <a:cubicBezTo>
                            <a:pt x="157528" y="108927"/>
                            <a:pt x="129600" y="122400"/>
                            <a:pt x="100800" y="129600"/>
                          </a:cubicBezTo>
                          <a:cubicBezTo>
                            <a:pt x="54220" y="170357"/>
                            <a:pt x="31819" y="180155"/>
                            <a:pt x="7200" y="237600"/>
                          </a:cubicBezTo>
                          <a:cubicBezTo>
                            <a:pt x="1449" y="251018"/>
                            <a:pt x="2400" y="266400"/>
                            <a:pt x="0" y="280800"/>
                          </a:cubicBezTo>
                          <a:cubicBezTo>
                            <a:pt x="4800" y="297600"/>
                            <a:pt x="5020" y="316459"/>
                            <a:pt x="14400" y="331200"/>
                          </a:cubicBezTo>
                          <a:cubicBezTo>
                            <a:pt x="22650" y="344165"/>
                            <a:pt x="38594" y="350162"/>
                            <a:pt x="50400" y="360000"/>
                          </a:cubicBezTo>
                          <a:cubicBezTo>
                            <a:pt x="53007" y="362173"/>
                            <a:pt x="44400" y="327600"/>
                            <a:pt x="79200" y="396000"/>
                          </a:cubicBezTo>
                          <a:close/>
                        </a:path>
                      </a:pathLst>
                    </a:custGeom>
                    <a:solidFill>
                      <a:schemeClr val="accent2">
                        <a:lumMod val="5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04" name="Freeform 203"/>
                    <p:cNvSpPr/>
                    <p:nvPr/>
                  </p:nvSpPr>
                  <p:spPr>
                    <a:xfrm>
                      <a:off x="990600" y="1533675"/>
                      <a:ext cx="2030313" cy="1819125"/>
                    </a:xfrm>
                    <a:custGeom>
                      <a:avLst/>
                      <a:gdLst>
                        <a:gd name="connsiteX0" fmla="*/ 79200 w 2030313"/>
                        <a:gd name="connsiteY0" fmla="*/ 396000 h 1514325"/>
                        <a:gd name="connsiteX1" fmla="*/ 259200 w 2030313"/>
                        <a:gd name="connsiteY1" fmla="*/ 770400 h 1514325"/>
                        <a:gd name="connsiteX2" fmla="*/ 345600 w 2030313"/>
                        <a:gd name="connsiteY2" fmla="*/ 806400 h 1514325"/>
                        <a:gd name="connsiteX3" fmla="*/ 489600 w 2030313"/>
                        <a:gd name="connsiteY3" fmla="*/ 813600 h 1514325"/>
                        <a:gd name="connsiteX4" fmla="*/ 698400 w 2030313"/>
                        <a:gd name="connsiteY4" fmla="*/ 820800 h 1514325"/>
                        <a:gd name="connsiteX5" fmla="*/ 763200 w 2030313"/>
                        <a:gd name="connsiteY5" fmla="*/ 828000 h 1514325"/>
                        <a:gd name="connsiteX6" fmla="*/ 871200 w 2030313"/>
                        <a:gd name="connsiteY6" fmla="*/ 943200 h 1514325"/>
                        <a:gd name="connsiteX7" fmla="*/ 957600 w 2030313"/>
                        <a:gd name="connsiteY7" fmla="*/ 1116000 h 1514325"/>
                        <a:gd name="connsiteX8" fmla="*/ 993600 w 2030313"/>
                        <a:gd name="connsiteY8" fmla="*/ 1216800 h 1514325"/>
                        <a:gd name="connsiteX9" fmla="*/ 1036800 w 2030313"/>
                        <a:gd name="connsiteY9" fmla="*/ 1324800 h 1514325"/>
                        <a:gd name="connsiteX10" fmla="*/ 1252800 w 2030313"/>
                        <a:gd name="connsiteY10" fmla="*/ 1497600 h 1514325"/>
                        <a:gd name="connsiteX11" fmla="*/ 1404000 w 2030313"/>
                        <a:gd name="connsiteY11" fmla="*/ 1512000 h 1514325"/>
                        <a:gd name="connsiteX12" fmla="*/ 1533600 w 2030313"/>
                        <a:gd name="connsiteY12" fmla="*/ 1432800 h 1514325"/>
                        <a:gd name="connsiteX13" fmla="*/ 1828800 w 2030313"/>
                        <a:gd name="connsiteY13" fmla="*/ 1159200 h 1514325"/>
                        <a:gd name="connsiteX14" fmla="*/ 1987200 w 2030313"/>
                        <a:gd name="connsiteY14" fmla="*/ 914400 h 1514325"/>
                        <a:gd name="connsiteX15" fmla="*/ 2023200 w 2030313"/>
                        <a:gd name="connsiteY15" fmla="*/ 748800 h 1514325"/>
                        <a:gd name="connsiteX16" fmla="*/ 1972800 w 2030313"/>
                        <a:gd name="connsiteY16" fmla="*/ 468000 h 1514325"/>
                        <a:gd name="connsiteX17" fmla="*/ 1944000 w 2030313"/>
                        <a:gd name="connsiteY17" fmla="*/ 424800 h 1514325"/>
                        <a:gd name="connsiteX18" fmla="*/ 1807200 w 2030313"/>
                        <a:gd name="connsiteY18" fmla="*/ 309600 h 1514325"/>
                        <a:gd name="connsiteX19" fmla="*/ 1720800 w 2030313"/>
                        <a:gd name="connsiteY19" fmla="*/ 295200 h 1514325"/>
                        <a:gd name="connsiteX20" fmla="*/ 1447200 w 2030313"/>
                        <a:gd name="connsiteY20" fmla="*/ 280800 h 1514325"/>
                        <a:gd name="connsiteX21" fmla="*/ 1303200 w 2030313"/>
                        <a:gd name="connsiteY21" fmla="*/ 223200 h 1514325"/>
                        <a:gd name="connsiteX22" fmla="*/ 1080000 w 2030313"/>
                        <a:gd name="connsiteY22" fmla="*/ 86400 h 1514325"/>
                        <a:gd name="connsiteX23" fmla="*/ 792000 w 2030313"/>
                        <a:gd name="connsiteY23" fmla="*/ 0 h 1514325"/>
                        <a:gd name="connsiteX24" fmla="*/ 612000 w 2030313"/>
                        <a:gd name="connsiteY24" fmla="*/ 43200 h 1514325"/>
                        <a:gd name="connsiteX25" fmla="*/ 554400 w 2030313"/>
                        <a:gd name="connsiteY25" fmla="*/ 86400 h 1514325"/>
                        <a:gd name="connsiteX26" fmla="*/ 489600 w 2030313"/>
                        <a:gd name="connsiteY26" fmla="*/ 129600 h 1514325"/>
                        <a:gd name="connsiteX27" fmla="*/ 331200 w 2030313"/>
                        <a:gd name="connsiteY27" fmla="*/ 122400 h 1514325"/>
                        <a:gd name="connsiteX28" fmla="*/ 187200 w 2030313"/>
                        <a:gd name="connsiteY28" fmla="*/ 108000 h 1514325"/>
                        <a:gd name="connsiteX29" fmla="*/ 100800 w 2030313"/>
                        <a:gd name="connsiteY29" fmla="*/ 129600 h 1514325"/>
                        <a:gd name="connsiteX30" fmla="*/ 7200 w 2030313"/>
                        <a:gd name="connsiteY30" fmla="*/ 237600 h 1514325"/>
                        <a:gd name="connsiteX31" fmla="*/ 0 w 2030313"/>
                        <a:gd name="connsiteY31" fmla="*/ 280800 h 1514325"/>
                        <a:gd name="connsiteX32" fmla="*/ 14400 w 2030313"/>
                        <a:gd name="connsiteY32" fmla="*/ 331200 h 1514325"/>
                        <a:gd name="connsiteX33" fmla="*/ 50400 w 2030313"/>
                        <a:gd name="connsiteY33" fmla="*/ 360000 h 1514325"/>
                        <a:gd name="connsiteX34" fmla="*/ 79200 w 2030313"/>
                        <a:gd name="connsiteY34" fmla="*/ 396000 h 1514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030313" h="1514325">
                          <a:moveTo>
                            <a:pt x="79200" y="396000"/>
                          </a:moveTo>
                          <a:cubicBezTo>
                            <a:pt x="114000" y="464400"/>
                            <a:pt x="152706" y="703141"/>
                            <a:pt x="259200" y="770400"/>
                          </a:cubicBezTo>
                          <a:cubicBezTo>
                            <a:pt x="285579" y="787061"/>
                            <a:pt x="314934" y="800650"/>
                            <a:pt x="345600" y="806400"/>
                          </a:cubicBezTo>
                          <a:cubicBezTo>
                            <a:pt x="392837" y="815257"/>
                            <a:pt x="441580" y="811640"/>
                            <a:pt x="489600" y="813600"/>
                          </a:cubicBezTo>
                          <a:lnTo>
                            <a:pt x="698400" y="820800"/>
                          </a:lnTo>
                          <a:cubicBezTo>
                            <a:pt x="720000" y="823200"/>
                            <a:pt x="743968" y="817878"/>
                            <a:pt x="763200" y="828000"/>
                          </a:cubicBezTo>
                          <a:cubicBezTo>
                            <a:pt x="802904" y="848897"/>
                            <a:pt x="846895" y="903429"/>
                            <a:pt x="871200" y="943200"/>
                          </a:cubicBezTo>
                          <a:cubicBezTo>
                            <a:pt x="899311" y="989200"/>
                            <a:pt x="937843" y="1067505"/>
                            <a:pt x="957600" y="1116000"/>
                          </a:cubicBezTo>
                          <a:cubicBezTo>
                            <a:pt x="971061" y="1149042"/>
                            <a:pt x="980946" y="1183441"/>
                            <a:pt x="993600" y="1216800"/>
                          </a:cubicBezTo>
                          <a:cubicBezTo>
                            <a:pt x="1007351" y="1253053"/>
                            <a:pt x="1016141" y="1291989"/>
                            <a:pt x="1036800" y="1324800"/>
                          </a:cubicBezTo>
                          <a:cubicBezTo>
                            <a:pt x="1078020" y="1390267"/>
                            <a:pt x="1185707" y="1474117"/>
                            <a:pt x="1252800" y="1497600"/>
                          </a:cubicBezTo>
                          <a:cubicBezTo>
                            <a:pt x="1300586" y="1514325"/>
                            <a:pt x="1353600" y="1507200"/>
                            <a:pt x="1404000" y="1512000"/>
                          </a:cubicBezTo>
                          <a:cubicBezTo>
                            <a:pt x="1447200" y="1485600"/>
                            <a:pt x="1492124" y="1461833"/>
                            <a:pt x="1533600" y="1432800"/>
                          </a:cubicBezTo>
                          <a:cubicBezTo>
                            <a:pt x="1656088" y="1347059"/>
                            <a:pt x="1738593" y="1280210"/>
                            <a:pt x="1828800" y="1159200"/>
                          </a:cubicBezTo>
                          <a:cubicBezTo>
                            <a:pt x="1886889" y="1081276"/>
                            <a:pt x="1934400" y="996000"/>
                            <a:pt x="1987200" y="914400"/>
                          </a:cubicBezTo>
                          <a:cubicBezTo>
                            <a:pt x="1999200" y="859200"/>
                            <a:pt x="2019748" y="805184"/>
                            <a:pt x="2023200" y="748800"/>
                          </a:cubicBezTo>
                          <a:cubicBezTo>
                            <a:pt x="2030313" y="632614"/>
                            <a:pt x="2018406" y="564280"/>
                            <a:pt x="1972800" y="468000"/>
                          </a:cubicBezTo>
                          <a:cubicBezTo>
                            <a:pt x="1965391" y="452359"/>
                            <a:pt x="1954059" y="438883"/>
                            <a:pt x="1944000" y="424800"/>
                          </a:cubicBezTo>
                          <a:cubicBezTo>
                            <a:pt x="1899256" y="362159"/>
                            <a:pt x="1890044" y="342738"/>
                            <a:pt x="1807200" y="309600"/>
                          </a:cubicBezTo>
                          <a:cubicBezTo>
                            <a:pt x="1780091" y="298756"/>
                            <a:pt x="1749904" y="297528"/>
                            <a:pt x="1720800" y="295200"/>
                          </a:cubicBezTo>
                          <a:cubicBezTo>
                            <a:pt x="1629765" y="287917"/>
                            <a:pt x="1538400" y="285600"/>
                            <a:pt x="1447200" y="280800"/>
                          </a:cubicBezTo>
                          <a:cubicBezTo>
                            <a:pt x="1399200" y="261600"/>
                            <a:pt x="1348890" y="247389"/>
                            <a:pt x="1303200" y="223200"/>
                          </a:cubicBezTo>
                          <a:cubicBezTo>
                            <a:pt x="1226079" y="182371"/>
                            <a:pt x="1162288" y="115443"/>
                            <a:pt x="1080000" y="86400"/>
                          </a:cubicBezTo>
                          <a:cubicBezTo>
                            <a:pt x="903805" y="24213"/>
                            <a:pt x="999466" y="54121"/>
                            <a:pt x="792000" y="0"/>
                          </a:cubicBezTo>
                          <a:cubicBezTo>
                            <a:pt x="732000" y="14400"/>
                            <a:pt x="669989" y="22113"/>
                            <a:pt x="612000" y="43200"/>
                          </a:cubicBezTo>
                          <a:cubicBezTo>
                            <a:pt x="589445" y="51402"/>
                            <a:pt x="574007" y="72560"/>
                            <a:pt x="554400" y="86400"/>
                          </a:cubicBezTo>
                          <a:cubicBezTo>
                            <a:pt x="533192" y="101371"/>
                            <a:pt x="511200" y="115200"/>
                            <a:pt x="489600" y="129600"/>
                          </a:cubicBezTo>
                          <a:cubicBezTo>
                            <a:pt x="436800" y="127200"/>
                            <a:pt x="383920" y="126166"/>
                            <a:pt x="331200" y="122400"/>
                          </a:cubicBezTo>
                          <a:cubicBezTo>
                            <a:pt x="283083" y="118963"/>
                            <a:pt x="235416" y="106493"/>
                            <a:pt x="187200" y="108000"/>
                          </a:cubicBezTo>
                          <a:cubicBezTo>
                            <a:pt x="157528" y="108927"/>
                            <a:pt x="129600" y="122400"/>
                            <a:pt x="100800" y="129600"/>
                          </a:cubicBezTo>
                          <a:cubicBezTo>
                            <a:pt x="54220" y="170357"/>
                            <a:pt x="31819" y="180155"/>
                            <a:pt x="7200" y="237600"/>
                          </a:cubicBezTo>
                          <a:cubicBezTo>
                            <a:pt x="1449" y="251018"/>
                            <a:pt x="2400" y="266400"/>
                            <a:pt x="0" y="280800"/>
                          </a:cubicBezTo>
                          <a:cubicBezTo>
                            <a:pt x="4800" y="297600"/>
                            <a:pt x="5020" y="316459"/>
                            <a:pt x="14400" y="331200"/>
                          </a:cubicBezTo>
                          <a:cubicBezTo>
                            <a:pt x="22650" y="344165"/>
                            <a:pt x="38594" y="350162"/>
                            <a:pt x="50400" y="360000"/>
                          </a:cubicBezTo>
                          <a:cubicBezTo>
                            <a:pt x="53007" y="362173"/>
                            <a:pt x="44400" y="327600"/>
                            <a:pt x="79200" y="396000"/>
                          </a:cubicBezTo>
                          <a:close/>
                        </a:path>
                      </a:pathLst>
                    </a:custGeom>
                    <a:solidFill>
                      <a:schemeClr val="accent2">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05" name="Freeform 204"/>
                    <p:cNvSpPr/>
                    <p:nvPr/>
                  </p:nvSpPr>
                  <p:spPr>
                    <a:xfrm>
                      <a:off x="1143000" y="1686075"/>
                      <a:ext cx="1752599" cy="1514325"/>
                    </a:xfrm>
                    <a:custGeom>
                      <a:avLst/>
                      <a:gdLst>
                        <a:gd name="connsiteX0" fmla="*/ 79200 w 2030313"/>
                        <a:gd name="connsiteY0" fmla="*/ 396000 h 1514325"/>
                        <a:gd name="connsiteX1" fmla="*/ 259200 w 2030313"/>
                        <a:gd name="connsiteY1" fmla="*/ 770400 h 1514325"/>
                        <a:gd name="connsiteX2" fmla="*/ 345600 w 2030313"/>
                        <a:gd name="connsiteY2" fmla="*/ 806400 h 1514325"/>
                        <a:gd name="connsiteX3" fmla="*/ 489600 w 2030313"/>
                        <a:gd name="connsiteY3" fmla="*/ 813600 h 1514325"/>
                        <a:gd name="connsiteX4" fmla="*/ 698400 w 2030313"/>
                        <a:gd name="connsiteY4" fmla="*/ 820800 h 1514325"/>
                        <a:gd name="connsiteX5" fmla="*/ 763200 w 2030313"/>
                        <a:gd name="connsiteY5" fmla="*/ 828000 h 1514325"/>
                        <a:gd name="connsiteX6" fmla="*/ 871200 w 2030313"/>
                        <a:gd name="connsiteY6" fmla="*/ 943200 h 1514325"/>
                        <a:gd name="connsiteX7" fmla="*/ 957600 w 2030313"/>
                        <a:gd name="connsiteY7" fmla="*/ 1116000 h 1514325"/>
                        <a:gd name="connsiteX8" fmla="*/ 993600 w 2030313"/>
                        <a:gd name="connsiteY8" fmla="*/ 1216800 h 1514325"/>
                        <a:gd name="connsiteX9" fmla="*/ 1036800 w 2030313"/>
                        <a:gd name="connsiteY9" fmla="*/ 1324800 h 1514325"/>
                        <a:gd name="connsiteX10" fmla="*/ 1252800 w 2030313"/>
                        <a:gd name="connsiteY10" fmla="*/ 1497600 h 1514325"/>
                        <a:gd name="connsiteX11" fmla="*/ 1404000 w 2030313"/>
                        <a:gd name="connsiteY11" fmla="*/ 1512000 h 1514325"/>
                        <a:gd name="connsiteX12" fmla="*/ 1533600 w 2030313"/>
                        <a:gd name="connsiteY12" fmla="*/ 1432800 h 1514325"/>
                        <a:gd name="connsiteX13" fmla="*/ 1828800 w 2030313"/>
                        <a:gd name="connsiteY13" fmla="*/ 1159200 h 1514325"/>
                        <a:gd name="connsiteX14" fmla="*/ 1987200 w 2030313"/>
                        <a:gd name="connsiteY14" fmla="*/ 914400 h 1514325"/>
                        <a:gd name="connsiteX15" fmla="*/ 2023200 w 2030313"/>
                        <a:gd name="connsiteY15" fmla="*/ 748800 h 1514325"/>
                        <a:gd name="connsiteX16" fmla="*/ 1972800 w 2030313"/>
                        <a:gd name="connsiteY16" fmla="*/ 468000 h 1514325"/>
                        <a:gd name="connsiteX17" fmla="*/ 1944000 w 2030313"/>
                        <a:gd name="connsiteY17" fmla="*/ 424800 h 1514325"/>
                        <a:gd name="connsiteX18" fmla="*/ 1807200 w 2030313"/>
                        <a:gd name="connsiteY18" fmla="*/ 309600 h 1514325"/>
                        <a:gd name="connsiteX19" fmla="*/ 1720800 w 2030313"/>
                        <a:gd name="connsiteY19" fmla="*/ 295200 h 1514325"/>
                        <a:gd name="connsiteX20" fmla="*/ 1447200 w 2030313"/>
                        <a:gd name="connsiteY20" fmla="*/ 280800 h 1514325"/>
                        <a:gd name="connsiteX21" fmla="*/ 1303200 w 2030313"/>
                        <a:gd name="connsiteY21" fmla="*/ 223200 h 1514325"/>
                        <a:gd name="connsiteX22" fmla="*/ 1080000 w 2030313"/>
                        <a:gd name="connsiteY22" fmla="*/ 86400 h 1514325"/>
                        <a:gd name="connsiteX23" fmla="*/ 792000 w 2030313"/>
                        <a:gd name="connsiteY23" fmla="*/ 0 h 1514325"/>
                        <a:gd name="connsiteX24" fmla="*/ 612000 w 2030313"/>
                        <a:gd name="connsiteY24" fmla="*/ 43200 h 1514325"/>
                        <a:gd name="connsiteX25" fmla="*/ 554400 w 2030313"/>
                        <a:gd name="connsiteY25" fmla="*/ 86400 h 1514325"/>
                        <a:gd name="connsiteX26" fmla="*/ 489600 w 2030313"/>
                        <a:gd name="connsiteY26" fmla="*/ 129600 h 1514325"/>
                        <a:gd name="connsiteX27" fmla="*/ 331200 w 2030313"/>
                        <a:gd name="connsiteY27" fmla="*/ 122400 h 1514325"/>
                        <a:gd name="connsiteX28" fmla="*/ 187200 w 2030313"/>
                        <a:gd name="connsiteY28" fmla="*/ 108000 h 1514325"/>
                        <a:gd name="connsiteX29" fmla="*/ 100800 w 2030313"/>
                        <a:gd name="connsiteY29" fmla="*/ 129600 h 1514325"/>
                        <a:gd name="connsiteX30" fmla="*/ 7200 w 2030313"/>
                        <a:gd name="connsiteY30" fmla="*/ 237600 h 1514325"/>
                        <a:gd name="connsiteX31" fmla="*/ 0 w 2030313"/>
                        <a:gd name="connsiteY31" fmla="*/ 280800 h 1514325"/>
                        <a:gd name="connsiteX32" fmla="*/ 14400 w 2030313"/>
                        <a:gd name="connsiteY32" fmla="*/ 331200 h 1514325"/>
                        <a:gd name="connsiteX33" fmla="*/ 50400 w 2030313"/>
                        <a:gd name="connsiteY33" fmla="*/ 360000 h 1514325"/>
                        <a:gd name="connsiteX34" fmla="*/ 79200 w 2030313"/>
                        <a:gd name="connsiteY34" fmla="*/ 396000 h 1514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030313" h="1514325">
                          <a:moveTo>
                            <a:pt x="79200" y="396000"/>
                          </a:moveTo>
                          <a:cubicBezTo>
                            <a:pt x="114000" y="464400"/>
                            <a:pt x="152706" y="703141"/>
                            <a:pt x="259200" y="770400"/>
                          </a:cubicBezTo>
                          <a:cubicBezTo>
                            <a:pt x="285579" y="787061"/>
                            <a:pt x="314934" y="800650"/>
                            <a:pt x="345600" y="806400"/>
                          </a:cubicBezTo>
                          <a:cubicBezTo>
                            <a:pt x="392837" y="815257"/>
                            <a:pt x="441580" y="811640"/>
                            <a:pt x="489600" y="813600"/>
                          </a:cubicBezTo>
                          <a:lnTo>
                            <a:pt x="698400" y="820800"/>
                          </a:lnTo>
                          <a:cubicBezTo>
                            <a:pt x="720000" y="823200"/>
                            <a:pt x="743968" y="817878"/>
                            <a:pt x="763200" y="828000"/>
                          </a:cubicBezTo>
                          <a:cubicBezTo>
                            <a:pt x="802904" y="848897"/>
                            <a:pt x="846895" y="903429"/>
                            <a:pt x="871200" y="943200"/>
                          </a:cubicBezTo>
                          <a:cubicBezTo>
                            <a:pt x="899311" y="989200"/>
                            <a:pt x="937843" y="1067505"/>
                            <a:pt x="957600" y="1116000"/>
                          </a:cubicBezTo>
                          <a:cubicBezTo>
                            <a:pt x="971061" y="1149042"/>
                            <a:pt x="980946" y="1183441"/>
                            <a:pt x="993600" y="1216800"/>
                          </a:cubicBezTo>
                          <a:cubicBezTo>
                            <a:pt x="1007351" y="1253053"/>
                            <a:pt x="1016141" y="1291989"/>
                            <a:pt x="1036800" y="1324800"/>
                          </a:cubicBezTo>
                          <a:cubicBezTo>
                            <a:pt x="1078020" y="1390267"/>
                            <a:pt x="1185707" y="1474117"/>
                            <a:pt x="1252800" y="1497600"/>
                          </a:cubicBezTo>
                          <a:cubicBezTo>
                            <a:pt x="1300586" y="1514325"/>
                            <a:pt x="1353600" y="1507200"/>
                            <a:pt x="1404000" y="1512000"/>
                          </a:cubicBezTo>
                          <a:cubicBezTo>
                            <a:pt x="1447200" y="1485600"/>
                            <a:pt x="1492124" y="1461833"/>
                            <a:pt x="1533600" y="1432800"/>
                          </a:cubicBezTo>
                          <a:cubicBezTo>
                            <a:pt x="1656088" y="1347059"/>
                            <a:pt x="1738593" y="1280210"/>
                            <a:pt x="1828800" y="1159200"/>
                          </a:cubicBezTo>
                          <a:cubicBezTo>
                            <a:pt x="1886889" y="1081276"/>
                            <a:pt x="1934400" y="996000"/>
                            <a:pt x="1987200" y="914400"/>
                          </a:cubicBezTo>
                          <a:cubicBezTo>
                            <a:pt x="1999200" y="859200"/>
                            <a:pt x="2019748" y="805184"/>
                            <a:pt x="2023200" y="748800"/>
                          </a:cubicBezTo>
                          <a:cubicBezTo>
                            <a:pt x="2030313" y="632614"/>
                            <a:pt x="2018406" y="564280"/>
                            <a:pt x="1972800" y="468000"/>
                          </a:cubicBezTo>
                          <a:cubicBezTo>
                            <a:pt x="1965391" y="452359"/>
                            <a:pt x="1954059" y="438883"/>
                            <a:pt x="1944000" y="424800"/>
                          </a:cubicBezTo>
                          <a:cubicBezTo>
                            <a:pt x="1899256" y="362159"/>
                            <a:pt x="1890044" y="342738"/>
                            <a:pt x="1807200" y="309600"/>
                          </a:cubicBezTo>
                          <a:cubicBezTo>
                            <a:pt x="1780091" y="298756"/>
                            <a:pt x="1749904" y="297528"/>
                            <a:pt x="1720800" y="295200"/>
                          </a:cubicBezTo>
                          <a:cubicBezTo>
                            <a:pt x="1629765" y="287917"/>
                            <a:pt x="1538400" y="285600"/>
                            <a:pt x="1447200" y="280800"/>
                          </a:cubicBezTo>
                          <a:cubicBezTo>
                            <a:pt x="1399200" y="261600"/>
                            <a:pt x="1348890" y="247389"/>
                            <a:pt x="1303200" y="223200"/>
                          </a:cubicBezTo>
                          <a:cubicBezTo>
                            <a:pt x="1226079" y="182371"/>
                            <a:pt x="1162288" y="115443"/>
                            <a:pt x="1080000" y="86400"/>
                          </a:cubicBezTo>
                          <a:cubicBezTo>
                            <a:pt x="903805" y="24213"/>
                            <a:pt x="999466" y="54121"/>
                            <a:pt x="792000" y="0"/>
                          </a:cubicBezTo>
                          <a:cubicBezTo>
                            <a:pt x="732000" y="14400"/>
                            <a:pt x="669989" y="22113"/>
                            <a:pt x="612000" y="43200"/>
                          </a:cubicBezTo>
                          <a:cubicBezTo>
                            <a:pt x="589445" y="51402"/>
                            <a:pt x="574007" y="72560"/>
                            <a:pt x="554400" y="86400"/>
                          </a:cubicBezTo>
                          <a:cubicBezTo>
                            <a:pt x="533192" y="101371"/>
                            <a:pt x="511200" y="115200"/>
                            <a:pt x="489600" y="129600"/>
                          </a:cubicBezTo>
                          <a:cubicBezTo>
                            <a:pt x="436800" y="127200"/>
                            <a:pt x="383920" y="126166"/>
                            <a:pt x="331200" y="122400"/>
                          </a:cubicBezTo>
                          <a:cubicBezTo>
                            <a:pt x="283083" y="118963"/>
                            <a:pt x="235416" y="106493"/>
                            <a:pt x="187200" y="108000"/>
                          </a:cubicBezTo>
                          <a:cubicBezTo>
                            <a:pt x="157528" y="108927"/>
                            <a:pt x="129600" y="122400"/>
                            <a:pt x="100800" y="129600"/>
                          </a:cubicBezTo>
                          <a:cubicBezTo>
                            <a:pt x="54220" y="170357"/>
                            <a:pt x="31819" y="180155"/>
                            <a:pt x="7200" y="237600"/>
                          </a:cubicBezTo>
                          <a:cubicBezTo>
                            <a:pt x="1449" y="251018"/>
                            <a:pt x="2400" y="266400"/>
                            <a:pt x="0" y="280800"/>
                          </a:cubicBezTo>
                          <a:cubicBezTo>
                            <a:pt x="4800" y="297600"/>
                            <a:pt x="5020" y="316459"/>
                            <a:pt x="14400" y="331200"/>
                          </a:cubicBezTo>
                          <a:cubicBezTo>
                            <a:pt x="22650" y="344165"/>
                            <a:pt x="38594" y="350162"/>
                            <a:pt x="50400" y="360000"/>
                          </a:cubicBezTo>
                          <a:cubicBezTo>
                            <a:pt x="53007" y="362173"/>
                            <a:pt x="44400" y="327600"/>
                            <a:pt x="79200" y="396000"/>
                          </a:cubicBezTo>
                          <a:close/>
                        </a:path>
                      </a:pathLst>
                    </a:custGeom>
                    <a:solidFill>
                      <a:schemeClr val="accent2">
                        <a:lumMod val="60000"/>
                        <a:lumOff val="4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06" name="Freeform 205"/>
                    <p:cNvSpPr/>
                    <p:nvPr/>
                  </p:nvSpPr>
                  <p:spPr>
                    <a:xfrm>
                      <a:off x="1295401" y="1838475"/>
                      <a:ext cx="1524000" cy="1133325"/>
                    </a:xfrm>
                    <a:custGeom>
                      <a:avLst/>
                      <a:gdLst>
                        <a:gd name="connsiteX0" fmla="*/ 79200 w 2030313"/>
                        <a:gd name="connsiteY0" fmla="*/ 396000 h 1514325"/>
                        <a:gd name="connsiteX1" fmla="*/ 259200 w 2030313"/>
                        <a:gd name="connsiteY1" fmla="*/ 770400 h 1514325"/>
                        <a:gd name="connsiteX2" fmla="*/ 345600 w 2030313"/>
                        <a:gd name="connsiteY2" fmla="*/ 806400 h 1514325"/>
                        <a:gd name="connsiteX3" fmla="*/ 489600 w 2030313"/>
                        <a:gd name="connsiteY3" fmla="*/ 813600 h 1514325"/>
                        <a:gd name="connsiteX4" fmla="*/ 698400 w 2030313"/>
                        <a:gd name="connsiteY4" fmla="*/ 820800 h 1514325"/>
                        <a:gd name="connsiteX5" fmla="*/ 763200 w 2030313"/>
                        <a:gd name="connsiteY5" fmla="*/ 828000 h 1514325"/>
                        <a:gd name="connsiteX6" fmla="*/ 871200 w 2030313"/>
                        <a:gd name="connsiteY6" fmla="*/ 943200 h 1514325"/>
                        <a:gd name="connsiteX7" fmla="*/ 957600 w 2030313"/>
                        <a:gd name="connsiteY7" fmla="*/ 1116000 h 1514325"/>
                        <a:gd name="connsiteX8" fmla="*/ 993600 w 2030313"/>
                        <a:gd name="connsiteY8" fmla="*/ 1216800 h 1514325"/>
                        <a:gd name="connsiteX9" fmla="*/ 1036800 w 2030313"/>
                        <a:gd name="connsiteY9" fmla="*/ 1324800 h 1514325"/>
                        <a:gd name="connsiteX10" fmla="*/ 1252800 w 2030313"/>
                        <a:gd name="connsiteY10" fmla="*/ 1497600 h 1514325"/>
                        <a:gd name="connsiteX11" fmla="*/ 1404000 w 2030313"/>
                        <a:gd name="connsiteY11" fmla="*/ 1512000 h 1514325"/>
                        <a:gd name="connsiteX12" fmla="*/ 1533600 w 2030313"/>
                        <a:gd name="connsiteY12" fmla="*/ 1432800 h 1514325"/>
                        <a:gd name="connsiteX13" fmla="*/ 1828800 w 2030313"/>
                        <a:gd name="connsiteY13" fmla="*/ 1159200 h 1514325"/>
                        <a:gd name="connsiteX14" fmla="*/ 1987200 w 2030313"/>
                        <a:gd name="connsiteY14" fmla="*/ 914400 h 1514325"/>
                        <a:gd name="connsiteX15" fmla="*/ 2023200 w 2030313"/>
                        <a:gd name="connsiteY15" fmla="*/ 748800 h 1514325"/>
                        <a:gd name="connsiteX16" fmla="*/ 1972800 w 2030313"/>
                        <a:gd name="connsiteY16" fmla="*/ 468000 h 1514325"/>
                        <a:gd name="connsiteX17" fmla="*/ 1944000 w 2030313"/>
                        <a:gd name="connsiteY17" fmla="*/ 424800 h 1514325"/>
                        <a:gd name="connsiteX18" fmla="*/ 1807200 w 2030313"/>
                        <a:gd name="connsiteY18" fmla="*/ 309600 h 1514325"/>
                        <a:gd name="connsiteX19" fmla="*/ 1720800 w 2030313"/>
                        <a:gd name="connsiteY19" fmla="*/ 295200 h 1514325"/>
                        <a:gd name="connsiteX20" fmla="*/ 1447200 w 2030313"/>
                        <a:gd name="connsiteY20" fmla="*/ 280800 h 1514325"/>
                        <a:gd name="connsiteX21" fmla="*/ 1303200 w 2030313"/>
                        <a:gd name="connsiteY21" fmla="*/ 223200 h 1514325"/>
                        <a:gd name="connsiteX22" fmla="*/ 1080000 w 2030313"/>
                        <a:gd name="connsiteY22" fmla="*/ 86400 h 1514325"/>
                        <a:gd name="connsiteX23" fmla="*/ 792000 w 2030313"/>
                        <a:gd name="connsiteY23" fmla="*/ 0 h 1514325"/>
                        <a:gd name="connsiteX24" fmla="*/ 612000 w 2030313"/>
                        <a:gd name="connsiteY24" fmla="*/ 43200 h 1514325"/>
                        <a:gd name="connsiteX25" fmla="*/ 554400 w 2030313"/>
                        <a:gd name="connsiteY25" fmla="*/ 86400 h 1514325"/>
                        <a:gd name="connsiteX26" fmla="*/ 489600 w 2030313"/>
                        <a:gd name="connsiteY26" fmla="*/ 129600 h 1514325"/>
                        <a:gd name="connsiteX27" fmla="*/ 331200 w 2030313"/>
                        <a:gd name="connsiteY27" fmla="*/ 122400 h 1514325"/>
                        <a:gd name="connsiteX28" fmla="*/ 187200 w 2030313"/>
                        <a:gd name="connsiteY28" fmla="*/ 108000 h 1514325"/>
                        <a:gd name="connsiteX29" fmla="*/ 100800 w 2030313"/>
                        <a:gd name="connsiteY29" fmla="*/ 129600 h 1514325"/>
                        <a:gd name="connsiteX30" fmla="*/ 7200 w 2030313"/>
                        <a:gd name="connsiteY30" fmla="*/ 237600 h 1514325"/>
                        <a:gd name="connsiteX31" fmla="*/ 0 w 2030313"/>
                        <a:gd name="connsiteY31" fmla="*/ 280800 h 1514325"/>
                        <a:gd name="connsiteX32" fmla="*/ 14400 w 2030313"/>
                        <a:gd name="connsiteY32" fmla="*/ 331200 h 1514325"/>
                        <a:gd name="connsiteX33" fmla="*/ 50400 w 2030313"/>
                        <a:gd name="connsiteY33" fmla="*/ 360000 h 1514325"/>
                        <a:gd name="connsiteX34" fmla="*/ 79200 w 2030313"/>
                        <a:gd name="connsiteY34" fmla="*/ 396000 h 1514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030313" h="1514325">
                          <a:moveTo>
                            <a:pt x="79200" y="396000"/>
                          </a:moveTo>
                          <a:cubicBezTo>
                            <a:pt x="114000" y="464400"/>
                            <a:pt x="152706" y="703141"/>
                            <a:pt x="259200" y="770400"/>
                          </a:cubicBezTo>
                          <a:cubicBezTo>
                            <a:pt x="285579" y="787061"/>
                            <a:pt x="314934" y="800650"/>
                            <a:pt x="345600" y="806400"/>
                          </a:cubicBezTo>
                          <a:cubicBezTo>
                            <a:pt x="392837" y="815257"/>
                            <a:pt x="441580" y="811640"/>
                            <a:pt x="489600" y="813600"/>
                          </a:cubicBezTo>
                          <a:lnTo>
                            <a:pt x="698400" y="820800"/>
                          </a:lnTo>
                          <a:cubicBezTo>
                            <a:pt x="720000" y="823200"/>
                            <a:pt x="743968" y="817878"/>
                            <a:pt x="763200" y="828000"/>
                          </a:cubicBezTo>
                          <a:cubicBezTo>
                            <a:pt x="802904" y="848897"/>
                            <a:pt x="846895" y="903429"/>
                            <a:pt x="871200" y="943200"/>
                          </a:cubicBezTo>
                          <a:cubicBezTo>
                            <a:pt x="899311" y="989200"/>
                            <a:pt x="937843" y="1067505"/>
                            <a:pt x="957600" y="1116000"/>
                          </a:cubicBezTo>
                          <a:cubicBezTo>
                            <a:pt x="971061" y="1149042"/>
                            <a:pt x="980946" y="1183441"/>
                            <a:pt x="993600" y="1216800"/>
                          </a:cubicBezTo>
                          <a:cubicBezTo>
                            <a:pt x="1007351" y="1253053"/>
                            <a:pt x="1016141" y="1291989"/>
                            <a:pt x="1036800" y="1324800"/>
                          </a:cubicBezTo>
                          <a:cubicBezTo>
                            <a:pt x="1078020" y="1390267"/>
                            <a:pt x="1185707" y="1474117"/>
                            <a:pt x="1252800" y="1497600"/>
                          </a:cubicBezTo>
                          <a:cubicBezTo>
                            <a:pt x="1300586" y="1514325"/>
                            <a:pt x="1353600" y="1507200"/>
                            <a:pt x="1404000" y="1512000"/>
                          </a:cubicBezTo>
                          <a:cubicBezTo>
                            <a:pt x="1447200" y="1485600"/>
                            <a:pt x="1492124" y="1461833"/>
                            <a:pt x="1533600" y="1432800"/>
                          </a:cubicBezTo>
                          <a:cubicBezTo>
                            <a:pt x="1656088" y="1347059"/>
                            <a:pt x="1738593" y="1280210"/>
                            <a:pt x="1828800" y="1159200"/>
                          </a:cubicBezTo>
                          <a:cubicBezTo>
                            <a:pt x="1886889" y="1081276"/>
                            <a:pt x="1934400" y="996000"/>
                            <a:pt x="1987200" y="914400"/>
                          </a:cubicBezTo>
                          <a:cubicBezTo>
                            <a:pt x="1999200" y="859200"/>
                            <a:pt x="2019748" y="805184"/>
                            <a:pt x="2023200" y="748800"/>
                          </a:cubicBezTo>
                          <a:cubicBezTo>
                            <a:pt x="2030313" y="632614"/>
                            <a:pt x="2018406" y="564280"/>
                            <a:pt x="1972800" y="468000"/>
                          </a:cubicBezTo>
                          <a:cubicBezTo>
                            <a:pt x="1965391" y="452359"/>
                            <a:pt x="1954059" y="438883"/>
                            <a:pt x="1944000" y="424800"/>
                          </a:cubicBezTo>
                          <a:cubicBezTo>
                            <a:pt x="1899256" y="362159"/>
                            <a:pt x="1890044" y="342738"/>
                            <a:pt x="1807200" y="309600"/>
                          </a:cubicBezTo>
                          <a:cubicBezTo>
                            <a:pt x="1780091" y="298756"/>
                            <a:pt x="1749904" y="297528"/>
                            <a:pt x="1720800" y="295200"/>
                          </a:cubicBezTo>
                          <a:cubicBezTo>
                            <a:pt x="1629765" y="287917"/>
                            <a:pt x="1538400" y="285600"/>
                            <a:pt x="1447200" y="280800"/>
                          </a:cubicBezTo>
                          <a:cubicBezTo>
                            <a:pt x="1399200" y="261600"/>
                            <a:pt x="1348890" y="247389"/>
                            <a:pt x="1303200" y="223200"/>
                          </a:cubicBezTo>
                          <a:cubicBezTo>
                            <a:pt x="1226079" y="182371"/>
                            <a:pt x="1162288" y="115443"/>
                            <a:pt x="1080000" y="86400"/>
                          </a:cubicBezTo>
                          <a:cubicBezTo>
                            <a:pt x="903805" y="24213"/>
                            <a:pt x="999466" y="54121"/>
                            <a:pt x="792000" y="0"/>
                          </a:cubicBezTo>
                          <a:cubicBezTo>
                            <a:pt x="732000" y="14400"/>
                            <a:pt x="669989" y="22113"/>
                            <a:pt x="612000" y="43200"/>
                          </a:cubicBezTo>
                          <a:cubicBezTo>
                            <a:pt x="589445" y="51402"/>
                            <a:pt x="574007" y="72560"/>
                            <a:pt x="554400" y="86400"/>
                          </a:cubicBezTo>
                          <a:cubicBezTo>
                            <a:pt x="533192" y="101371"/>
                            <a:pt x="511200" y="115200"/>
                            <a:pt x="489600" y="129600"/>
                          </a:cubicBezTo>
                          <a:cubicBezTo>
                            <a:pt x="436800" y="127200"/>
                            <a:pt x="383920" y="126166"/>
                            <a:pt x="331200" y="122400"/>
                          </a:cubicBezTo>
                          <a:cubicBezTo>
                            <a:pt x="283083" y="118963"/>
                            <a:pt x="235416" y="106493"/>
                            <a:pt x="187200" y="108000"/>
                          </a:cubicBezTo>
                          <a:cubicBezTo>
                            <a:pt x="157528" y="108927"/>
                            <a:pt x="129600" y="122400"/>
                            <a:pt x="100800" y="129600"/>
                          </a:cubicBezTo>
                          <a:cubicBezTo>
                            <a:pt x="54220" y="170357"/>
                            <a:pt x="31819" y="180155"/>
                            <a:pt x="7200" y="237600"/>
                          </a:cubicBezTo>
                          <a:cubicBezTo>
                            <a:pt x="1449" y="251018"/>
                            <a:pt x="2400" y="266400"/>
                            <a:pt x="0" y="280800"/>
                          </a:cubicBezTo>
                          <a:cubicBezTo>
                            <a:pt x="4800" y="297600"/>
                            <a:pt x="5020" y="316459"/>
                            <a:pt x="14400" y="331200"/>
                          </a:cubicBezTo>
                          <a:cubicBezTo>
                            <a:pt x="22650" y="344165"/>
                            <a:pt x="38594" y="350162"/>
                            <a:pt x="50400" y="360000"/>
                          </a:cubicBezTo>
                          <a:cubicBezTo>
                            <a:pt x="53007" y="362173"/>
                            <a:pt x="44400" y="327600"/>
                            <a:pt x="79200" y="396000"/>
                          </a:cubicBezTo>
                          <a:close/>
                        </a:path>
                      </a:pathLst>
                    </a:custGeom>
                    <a:solidFill>
                      <a:schemeClr val="accent2">
                        <a:lumMod val="40000"/>
                        <a:lumOff val="6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07" name="Freeform 206"/>
                    <p:cNvSpPr/>
                    <p:nvPr/>
                  </p:nvSpPr>
                  <p:spPr>
                    <a:xfrm>
                      <a:off x="1447801" y="1990875"/>
                      <a:ext cx="457199" cy="371325"/>
                    </a:xfrm>
                    <a:custGeom>
                      <a:avLst/>
                      <a:gdLst>
                        <a:gd name="connsiteX0" fmla="*/ 79200 w 2030313"/>
                        <a:gd name="connsiteY0" fmla="*/ 396000 h 1514325"/>
                        <a:gd name="connsiteX1" fmla="*/ 259200 w 2030313"/>
                        <a:gd name="connsiteY1" fmla="*/ 770400 h 1514325"/>
                        <a:gd name="connsiteX2" fmla="*/ 345600 w 2030313"/>
                        <a:gd name="connsiteY2" fmla="*/ 806400 h 1514325"/>
                        <a:gd name="connsiteX3" fmla="*/ 489600 w 2030313"/>
                        <a:gd name="connsiteY3" fmla="*/ 813600 h 1514325"/>
                        <a:gd name="connsiteX4" fmla="*/ 698400 w 2030313"/>
                        <a:gd name="connsiteY4" fmla="*/ 820800 h 1514325"/>
                        <a:gd name="connsiteX5" fmla="*/ 763200 w 2030313"/>
                        <a:gd name="connsiteY5" fmla="*/ 828000 h 1514325"/>
                        <a:gd name="connsiteX6" fmla="*/ 871200 w 2030313"/>
                        <a:gd name="connsiteY6" fmla="*/ 943200 h 1514325"/>
                        <a:gd name="connsiteX7" fmla="*/ 957600 w 2030313"/>
                        <a:gd name="connsiteY7" fmla="*/ 1116000 h 1514325"/>
                        <a:gd name="connsiteX8" fmla="*/ 993600 w 2030313"/>
                        <a:gd name="connsiteY8" fmla="*/ 1216800 h 1514325"/>
                        <a:gd name="connsiteX9" fmla="*/ 1036800 w 2030313"/>
                        <a:gd name="connsiteY9" fmla="*/ 1324800 h 1514325"/>
                        <a:gd name="connsiteX10" fmla="*/ 1252800 w 2030313"/>
                        <a:gd name="connsiteY10" fmla="*/ 1497600 h 1514325"/>
                        <a:gd name="connsiteX11" fmla="*/ 1404000 w 2030313"/>
                        <a:gd name="connsiteY11" fmla="*/ 1512000 h 1514325"/>
                        <a:gd name="connsiteX12" fmla="*/ 1533600 w 2030313"/>
                        <a:gd name="connsiteY12" fmla="*/ 1432800 h 1514325"/>
                        <a:gd name="connsiteX13" fmla="*/ 1828800 w 2030313"/>
                        <a:gd name="connsiteY13" fmla="*/ 1159200 h 1514325"/>
                        <a:gd name="connsiteX14" fmla="*/ 1987200 w 2030313"/>
                        <a:gd name="connsiteY14" fmla="*/ 914400 h 1514325"/>
                        <a:gd name="connsiteX15" fmla="*/ 2023200 w 2030313"/>
                        <a:gd name="connsiteY15" fmla="*/ 748800 h 1514325"/>
                        <a:gd name="connsiteX16" fmla="*/ 1972800 w 2030313"/>
                        <a:gd name="connsiteY16" fmla="*/ 468000 h 1514325"/>
                        <a:gd name="connsiteX17" fmla="*/ 1944000 w 2030313"/>
                        <a:gd name="connsiteY17" fmla="*/ 424800 h 1514325"/>
                        <a:gd name="connsiteX18" fmla="*/ 1807200 w 2030313"/>
                        <a:gd name="connsiteY18" fmla="*/ 309600 h 1514325"/>
                        <a:gd name="connsiteX19" fmla="*/ 1720800 w 2030313"/>
                        <a:gd name="connsiteY19" fmla="*/ 295200 h 1514325"/>
                        <a:gd name="connsiteX20" fmla="*/ 1447200 w 2030313"/>
                        <a:gd name="connsiteY20" fmla="*/ 280800 h 1514325"/>
                        <a:gd name="connsiteX21" fmla="*/ 1303200 w 2030313"/>
                        <a:gd name="connsiteY21" fmla="*/ 223200 h 1514325"/>
                        <a:gd name="connsiteX22" fmla="*/ 1080000 w 2030313"/>
                        <a:gd name="connsiteY22" fmla="*/ 86400 h 1514325"/>
                        <a:gd name="connsiteX23" fmla="*/ 792000 w 2030313"/>
                        <a:gd name="connsiteY23" fmla="*/ 0 h 1514325"/>
                        <a:gd name="connsiteX24" fmla="*/ 612000 w 2030313"/>
                        <a:gd name="connsiteY24" fmla="*/ 43200 h 1514325"/>
                        <a:gd name="connsiteX25" fmla="*/ 554400 w 2030313"/>
                        <a:gd name="connsiteY25" fmla="*/ 86400 h 1514325"/>
                        <a:gd name="connsiteX26" fmla="*/ 489600 w 2030313"/>
                        <a:gd name="connsiteY26" fmla="*/ 129600 h 1514325"/>
                        <a:gd name="connsiteX27" fmla="*/ 331200 w 2030313"/>
                        <a:gd name="connsiteY27" fmla="*/ 122400 h 1514325"/>
                        <a:gd name="connsiteX28" fmla="*/ 187200 w 2030313"/>
                        <a:gd name="connsiteY28" fmla="*/ 108000 h 1514325"/>
                        <a:gd name="connsiteX29" fmla="*/ 100800 w 2030313"/>
                        <a:gd name="connsiteY29" fmla="*/ 129600 h 1514325"/>
                        <a:gd name="connsiteX30" fmla="*/ 7200 w 2030313"/>
                        <a:gd name="connsiteY30" fmla="*/ 237600 h 1514325"/>
                        <a:gd name="connsiteX31" fmla="*/ 0 w 2030313"/>
                        <a:gd name="connsiteY31" fmla="*/ 280800 h 1514325"/>
                        <a:gd name="connsiteX32" fmla="*/ 14400 w 2030313"/>
                        <a:gd name="connsiteY32" fmla="*/ 331200 h 1514325"/>
                        <a:gd name="connsiteX33" fmla="*/ 50400 w 2030313"/>
                        <a:gd name="connsiteY33" fmla="*/ 360000 h 1514325"/>
                        <a:gd name="connsiteX34" fmla="*/ 79200 w 2030313"/>
                        <a:gd name="connsiteY34" fmla="*/ 396000 h 1514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030313" h="1514325">
                          <a:moveTo>
                            <a:pt x="79200" y="396000"/>
                          </a:moveTo>
                          <a:cubicBezTo>
                            <a:pt x="114000" y="464400"/>
                            <a:pt x="152706" y="703141"/>
                            <a:pt x="259200" y="770400"/>
                          </a:cubicBezTo>
                          <a:cubicBezTo>
                            <a:pt x="285579" y="787061"/>
                            <a:pt x="314934" y="800650"/>
                            <a:pt x="345600" y="806400"/>
                          </a:cubicBezTo>
                          <a:cubicBezTo>
                            <a:pt x="392837" y="815257"/>
                            <a:pt x="441580" y="811640"/>
                            <a:pt x="489600" y="813600"/>
                          </a:cubicBezTo>
                          <a:lnTo>
                            <a:pt x="698400" y="820800"/>
                          </a:lnTo>
                          <a:cubicBezTo>
                            <a:pt x="720000" y="823200"/>
                            <a:pt x="743968" y="817878"/>
                            <a:pt x="763200" y="828000"/>
                          </a:cubicBezTo>
                          <a:cubicBezTo>
                            <a:pt x="802904" y="848897"/>
                            <a:pt x="846895" y="903429"/>
                            <a:pt x="871200" y="943200"/>
                          </a:cubicBezTo>
                          <a:cubicBezTo>
                            <a:pt x="899311" y="989200"/>
                            <a:pt x="937843" y="1067505"/>
                            <a:pt x="957600" y="1116000"/>
                          </a:cubicBezTo>
                          <a:cubicBezTo>
                            <a:pt x="971061" y="1149042"/>
                            <a:pt x="980946" y="1183441"/>
                            <a:pt x="993600" y="1216800"/>
                          </a:cubicBezTo>
                          <a:cubicBezTo>
                            <a:pt x="1007351" y="1253053"/>
                            <a:pt x="1016141" y="1291989"/>
                            <a:pt x="1036800" y="1324800"/>
                          </a:cubicBezTo>
                          <a:cubicBezTo>
                            <a:pt x="1078020" y="1390267"/>
                            <a:pt x="1185707" y="1474117"/>
                            <a:pt x="1252800" y="1497600"/>
                          </a:cubicBezTo>
                          <a:cubicBezTo>
                            <a:pt x="1300586" y="1514325"/>
                            <a:pt x="1353600" y="1507200"/>
                            <a:pt x="1404000" y="1512000"/>
                          </a:cubicBezTo>
                          <a:cubicBezTo>
                            <a:pt x="1447200" y="1485600"/>
                            <a:pt x="1492124" y="1461833"/>
                            <a:pt x="1533600" y="1432800"/>
                          </a:cubicBezTo>
                          <a:cubicBezTo>
                            <a:pt x="1656088" y="1347059"/>
                            <a:pt x="1738593" y="1280210"/>
                            <a:pt x="1828800" y="1159200"/>
                          </a:cubicBezTo>
                          <a:cubicBezTo>
                            <a:pt x="1886889" y="1081276"/>
                            <a:pt x="1934400" y="996000"/>
                            <a:pt x="1987200" y="914400"/>
                          </a:cubicBezTo>
                          <a:cubicBezTo>
                            <a:pt x="1999200" y="859200"/>
                            <a:pt x="2019748" y="805184"/>
                            <a:pt x="2023200" y="748800"/>
                          </a:cubicBezTo>
                          <a:cubicBezTo>
                            <a:pt x="2030313" y="632614"/>
                            <a:pt x="2018406" y="564280"/>
                            <a:pt x="1972800" y="468000"/>
                          </a:cubicBezTo>
                          <a:cubicBezTo>
                            <a:pt x="1965391" y="452359"/>
                            <a:pt x="1954059" y="438883"/>
                            <a:pt x="1944000" y="424800"/>
                          </a:cubicBezTo>
                          <a:cubicBezTo>
                            <a:pt x="1899256" y="362159"/>
                            <a:pt x="1890044" y="342738"/>
                            <a:pt x="1807200" y="309600"/>
                          </a:cubicBezTo>
                          <a:cubicBezTo>
                            <a:pt x="1780091" y="298756"/>
                            <a:pt x="1749904" y="297528"/>
                            <a:pt x="1720800" y="295200"/>
                          </a:cubicBezTo>
                          <a:cubicBezTo>
                            <a:pt x="1629765" y="287917"/>
                            <a:pt x="1538400" y="285600"/>
                            <a:pt x="1447200" y="280800"/>
                          </a:cubicBezTo>
                          <a:cubicBezTo>
                            <a:pt x="1399200" y="261600"/>
                            <a:pt x="1348890" y="247389"/>
                            <a:pt x="1303200" y="223200"/>
                          </a:cubicBezTo>
                          <a:cubicBezTo>
                            <a:pt x="1226079" y="182371"/>
                            <a:pt x="1162288" y="115443"/>
                            <a:pt x="1080000" y="86400"/>
                          </a:cubicBezTo>
                          <a:cubicBezTo>
                            <a:pt x="903805" y="24213"/>
                            <a:pt x="999466" y="54121"/>
                            <a:pt x="792000" y="0"/>
                          </a:cubicBezTo>
                          <a:cubicBezTo>
                            <a:pt x="732000" y="14400"/>
                            <a:pt x="669989" y="22113"/>
                            <a:pt x="612000" y="43200"/>
                          </a:cubicBezTo>
                          <a:cubicBezTo>
                            <a:pt x="589445" y="51402"/>
                            <a:pt x="574007" y="72560"/>
                            <a:pt x="554400" y="86400"/>
                          </a:cubicBezTo>
                          <a:cubicBezTo>
                            <a:pt x="533192" y="101371"/>
                            <a:pt x="511200" y="115200"/>
                            <a:pt x="489600" y="129600"/>
                          </a:cubicBezTo>
                          <a:cubicBezTo>
                            <a:pt x="436800" y="127200"/>
                            <a:pt x="383920" y="126166"/>
                            <a:pt x="331200" y="122400"/>
                          </a:cubicBezTo>
                          <a:cubicBezTo>
                            <a:pt x="283083" y="118963"/>
                            <a:pt x="235416" y="106493"/>
                            <a:pt x="187200" y="108000"/>
                          </a:cubicBezTo>
                          <a:cubicBezTo>
                            <a:pt x="157528" y="108927"/>
                            <a:pt x="129600" y="122400"/>
                            <a:pt x="100800" y="129600"/>
                          </a:cubicBezTo>
                          <a:cubicBezTo>
                            <a:pt x="54220" y="170357"/>
                            <a:pt x="31819" y="180155"/>
                            <a:pt x="7200" y="237600"/>
                          </a:cubicBezTo>
                          <a:cubicBezTo>
                            <a:pt x="1449" y="251018"/>
                            <a:pt x="2400" y="266400"/>
                            <a:pt x="0" y="280800"/>
                          </a:cubicBezTo>
                          <a:cubicBezTo>
                            <a:pt x="4800" y="297600"/>
                            <a:pt x="5020" y="316459"/>
                            <a:pt x="14400" y="331200"/>
                          </a:cubicBezTo>
                          <a:cubicBezTo>
                            <a:pt x="22650" y="344165"/>
                            <a:pt x="38594" y="350162"/>
                            <a:pt x="50400" y="360000"/>
                          </a:cubicBezTo>
                          <a:cubicBezTo>
                            <a:pt x="53007" y="362173"/>
                            <a:pt x="44400" y="327600"/>
                            <a:pt x="79200" y="396000"/>
                          </a:cubicBezTo>
                          <a:close/>
                        </a:path>
                      </a:pathLst>
                    </a:custGeom>
                    <a:solidFill>
                      <a:schemeClr val="accent2">
                        <a:lumMod val="20000"/>
                        <a:lumOff val="8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08" name="Freeform 207"/>
                    <p:cNvSpPr/>
                    <p:nvPr/>
                  </p:nvSpPr>
                  <p:spPr>
                    <a:xfrm>
                      <a:off x="2133599" y="2133600"/>
                      <a:ext cx="457201" cy="609600"/>
                    </a:xfrm>
                    <a:custGeom>
                      <a:avLst/>
                      <a:gdLst>
                        <a:gd name="connsiteX0" fmla="*/ 79200 w 2030313"/>
                        <a:gd name="connsiteY0" fmla="*/ 396000 h 1514325"/>
                        <a:gd name="connsiteX1" fmla="*/ 259200 w 2030313"/>
                        <a:gd name="connsiteY1" fmla="*/ 770400 h 1514325"/>
                        <a:gd name="connsiteX2" fmla="*/ 345600 w 2030313"/>
                        <a:gd name="connsiteY2" fmla="*/ 806400 h 1514325"/>
                        <a:gd name="connsiteX3" fmla="*/ 489600 w 2030313"/>
                        <a:gd name="connsiteY3" fmla="*/ 813600 h 1514325"/>
                        <a:gd name="connsiteX4" fmla="*/ 698400 w 2030313"/>
                        <a:gd name="connsiteY4" fmla="*/ 820800 h 1514325"/>
                        <a:gd name="connsiteX5" fmla="*/ 763200 w 2030313"/>
                        <a:gd name="connsiteY5" fmla="*/ 828000 h 1514325"/>
                        <a:gd name="connsiteX6" fmla="*/ 871200 w 2030313"/>
                        <a:gd name="connsiteY6" fmla="*/ 943200 h 1514325"/>
                        <a:gd name="connsiteX7" fmla="*/ 957600 w 2030313"/>
                        <a:gd name="connsiteY7" fmla="*/ 1116000 h 1514325"/>
                        <a:gd name="connsiteX8" fmla="*/ 993600 w 2030313"/>
                        <a:gd name="connsiteY8" fmla="*/ 1216800 h 1514325"/>
                        <a:gd name="connsiteX9" fmla="*/ 1036800 w 2030313"/>
                        <a:gd name="connsiteY9" fmla="*/ 1324800 h 1514325"/>
                        <a:gd name="connsiteX10" fmla="*/ 1252800 w 2030313"/>
                        <a:gd name="connsiteY10" fmla="*/ 1497600 h 1514325"/>
                        <a:gd name="connsiteX11" fmla="*/ 1404000 w 2030313"/>
                        <a:gd name="connsiteY11" fmla="*/ 1512000 h 1514325"/>
                        <a:gd name="connsiteX12" fmla="*/ 1533600 w 2030313"/>
                        <a:gd name="connsiteY12" fmla="*/ 1432800 h 1514325"/>
                        <a:gd name="connsiteX13" fmla="*/ 1828800 w 2030313"/>
                        <a:gd name="connsiteY13" fmla="*/ 1159200 h 1514325"/>
                        <a:gd name="connsiteX14" fmla="*/ 1987200 w 2030313"/>
                        <a:gd name="connsiteY14" fmla="*/ 914400 h 1514325"/>
                        <a:gd name="connsiteX15" fmla="*/ 2023200 w 2030313"/>
                        <a:gd name="connsiteY15" fmla="*/ 748800 h 1514325"/>
                        <a:gd name="connsiteX16" fmla="*/ 1972800 w 2030313"/>
                        <a:gd name="connsiteY16" fmla="*/ 468000 h 1514325"/>
                        <a:gd name="connsiteX17" fmla="*/ 1944000 w 2030313"/>
                        <a:gd name="connsiteY17" fmla="*/ 424800 h 1514325"/>
                        <a:gd name="connsiteX18" fmla="*/ 1807200 w 2030313"/>
                        <a:gd name="connsiteY18" fmla="*/ 309600 h 1514325"/>
                        <a:gd name="connsiteX19" fmla="*/ 1720800 w 2030313"/>
                        <a:gd name="connsiteY19" fmla="*/ 295200 h 1514325"/>
                        <a:gd name="connsiteX20" fmla="*/ 1447200 w 2030313"/>
                        <a:gd name="connsiteY20" fmla="*/ 280800 h 1514325"/>
                        <a:gd name="connsiteX21" fmla="*/ 1303200 w 2030313"/>
                        <a:gd name="connsiteY21" fmla="*/ 223200 h 1514325"/>
                        <a:gd name="connsiteX22" fmla="*/ 1080000 w 2030313"/>
                        <a:gd name="connsiteY22" fmla="*/ 86400 h 1514325"/>
                        <a:gd name="connsiteX23" fmla="*/ 792000 w 2030313"/>
                        <a:gd name="connsiteY23" fmla="*/ 0 h 1514325"/>
                        <a:gd name="connsiteX24" fmla="*/ 612000 w 2030313"/>
                        <a:gd name="connsiteY24" fmla="*/ 43200 h 1514325"/>
                        <a:gd name="connsiteX25" fmla="*/ 554400 w 2030313"/>
                        <a:gd name="connsiteY25" fmla="*/ 86400 h 1514325"/>
                        <a:gd name="connsiteX26" fmla="*/ 489600 w 2030313"/>
                        <a:gd name="connsiteY26" fmla="*/ 129600 h 1514325"/>
                        <a:gd name="connsiteX27" fmla="*/ 331200 w 2030313"/>
                        <a:gd name="connsiteY27" fmla="*/ 122400 h 1514325"/>
                        <a:gd name="connsiteX28" fmla="*/ 187200 w 2030313"/>
                        <a:gd name="connsiteY28" fmla="*/ 108000 h 1514325"/>
                        <a:gd name="connsiteX29" fmla="*/ 100800 w 2030313"/>
                        <a:gd name="connsiteY29" fmla="*/ 129600 h 1514325"/>
                        <a:gd name="connsiteX30" fmla="*/ 7200 w 2030313"/>
                        <a:gd name="connsiteY30" fmla="*/ 237600 h 1514325"/>
                        <a:gd name="connsiteX31" fmla="*/ 0 w 2030313"/>
                        <a:gd name="connsiteY31" fmla="*/ 280800 h 1514325"/>
                        <a:gd name="connsiteX32" fmla="*/ 14400 w 2030313"/>
                        <a:gd name="connsiteY32" fmla="*/ 331200 h 1514325"/>
                        <a:gd name="connsiteX33" fmla="*/ 50400 w 2030313"/>
                        <a:gd name="connsiteY33" fmla="*/ 360000 h 1514325"/>
                        <a:gd name="connsiteX34" fmla="*/ 79200 w 2030313"/>
                        <a:gd name="connsiteY34" fmla="*/ 396000 h 1514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030313" h="1514325">
                          <a:moveTo>
                            <a:pt x="79200" y="396000"/>
                          </a:moveTo>
                          <a:cubicBezTo>
                            <a:pt x="114000" y="464400"/>
                            <a:pt x="152706" y="703141"/>
                            <a:pt x="259200" y="770400"/>
                          </a:cubicBezTo>
                          <a:cubicBezTo>
                            <a:pt x="285579" y="787061"/>
                            <a:pt x="314934" y="800650"/>
                            <a:pt x="345600" y="806400"/>
                          </a:cubicBezTo>
                          <a:cubicBezTo>
                            <a:pt x="392837" y="815257"/>
                            <a:pt x="441580" y="811640"/>
                            <a:pt x="489600" y="813600"/>
                          </a:cubicBezTo>
                          <a:lnTo>
                            <a:pt x="698400" y="820800"/>
                          </a:lnTo>
                          <a:cubicBezTo>
                            <a:pt x="720000" y="823200"/>
                            <a:pt x="743968" y="817878"/>
                            <a:pt x="763200" y="828000"/>
                          </a:cubicBezTo>
                          <a:cubicBezTo>
                            <a:pt x="802904" y="848897"/>
                            <a:pt x="846895" y="903429"/>
                            <a:pt x="871200" y="943200"/>
                          </a:cubicBezTo>
                          <a:cubicBezTo>
                            <a:pt x="899311" y="989200"/>
                            <a:pt x="937843" y="1067505"/>
                            <a:pt x="957600" y="1116000"/>
                          </a:cubicBezTo>
                          <a:cubicBezTo>
                            <a:pt x="971061" y="1149042"/>
                            <a:pt x="980946" y="1183441"/>
                            <a:pt x="993600" y="1216800"/>
                          </a:cubicBezTo>
                          <a:cubicBezTo>
                            <a:pt x="1007351" y="1253053"/>
                            <a:pt x="1016141" y="1291989"/>
                            <a:pt x="1036800" y="1324800"/>
                          </a:cubicBezTo>
                          <a:cubicBezTo>
                            <a:pt x="1078020" y="1390267"/>
                            <a:pt x="1185707" y="1474117"/>
                            <a:pt x="1252800" y="1497600"/>
                          </a:cubicBezTo>
                          <a:cubicBezTo>
                            <a:pt x="1300586" y="1514325"/>
                            <a:pt x="1353600" y="1507200"/>
                            <a:pt x="1404000" y="1512000"/>
                          </a:cubicBezTo>
                          <a:cubicBezTo>
                            <a:pt x="1447200" y="1485600"/>
                            <a:pt x="1492124" y="1461833"/>
                            <a:pt x="1533600" y="1432800"/>
                          </a:cubicBezTo>
                          <a:cubicBezTo>
                            <a:pt x="1656088" y="1347059"/>
                            <a:pt x="1738593" y="1280210"/>
                            <a:pt x="1828800" y="1159200"/>
                          </a:cubicBezTo>
                          <a:cubicBezTo>
                            <a:pt x="1886889" y="1081276"/>
                            <a:pt x="1934400" y="996000"/>
                            <a:pt x="1987200" y="914400"/>
                          </a:cubicBezTo>
                          <a:cubicBezTo>
                            <a:pt x="1999200" y="859200"/>
                            <a:pt x="2019748" y="805184"/>
                            <a:pt x="2023200" y="748800"/>
                          </a:cubicBezTo>
                          <a:cubicBezTo>
                            <a:pt x="2030313" y="632614"/>
                            <a:pt x="2018406" y="564280"/>
                            <a:pt x="1972800" y="468000"/>
                          </a:cubicBezTo>
                          <a:cubicBezTo>
                            <a:pt x="1965391" y="452359"/>
                            <a:pt x="1954059" y="438883"/>
                            <a:pt x="1944000" y="424800"/>
                          </a:cubicBezTo>
                          <a:cubicBezTo>
                            <a:pt x="1899256" y="362159"/>
                            <a:pt x="1890044" y="342738"/>
                            <a:pt x="1807200" y="309600"/>
                          </a:cubicBezTo>
                          <a:cubicBezTo>
                            <a:pt x="1780091" y="298756"/>
                            <a:pt x="1749904" y="297528"/>
                            <a:pt x="1720800" y="295200"/>
                          </a:cubicBezTo>
                          <a:cubicBezTo>
                            <a:pt x="1629765" y="287917"/>
                            <a:pt x="1538400" y="285600"/>
                            <a:pt x="1447200" y="280800"/>
                          </a:cubicBezTo>
                          <a:cubicBezTo>
                            <a:pt x="1399200" y="261600"/>
                            <a:pt x="1348890" y="247389"/>
                            <a:pt x="1303200" y="223200"/>
                          </a:cubicBezTo>
                          <a:cubicBezTo>
                            <a:pt x="1226079" y="182371"/>
                            <a:pt x="1162288" y="115443"/>
                            <a:pt x="1080000" y="86400"/>
                          </a:cubicBezTo>
                          <a:cubicBezTo>
                            <a:pt x="903805" y="24213"/>
                            <a:pt x="999466" y="54121"/>
                            <a:pt x="792000" y="0"/>
                          </a:cubicBezTo>
                          <a:cubicBezTo>
                            <a:pt x="732000" y="14400"/>
                            <a:pt x="669989" y="22113"/>
                            <a:pt x="612000" y="43200"/>
                          </a:cubicBezTo>
                          <a:cubicBezTo>
                            <a:pt x="589445" y="51402"/>
                            <a:pt x="574007" y="72560"/>
                            <a:pt x="554400" y="86400"/>
                          </a:cubicBezTo>
                          <a:cubicBezTo>
                            <a:pt x="533192" y="101371"/>
                            <a:pt x="511200" y="115200"/>
                            <a:pt x="489600" y="129600"/>
                          </a:cubicBezTo>
                          <a:cubicBezTo>
                            <a:pt x="436800" y="127200"/>
                            <a:pt x="383920" y="126166"/>
                            <a:pt x="331200" y="122400"/>
                          </a:cubicBezTo>
                          <a:cubicBezTo>
                            <a:pt x="283083" y="118963"/>
                            <a:pt x="235416" y="106493"/>
                            <a:pt x="187200" y="108000"/>
                          </a:cubicBezTo>
                          <a:cubicBezTo>
                            <a:pt x="157528" y="108927"/>
                            <a:pt x="129600" y="122400"/>
                            <a:pt x="100800" y="129600"/>
                          </a:cubicBezTo>
                          <a:cubicBezTo>
                            <a:pt x="54220" y="170357"/>
                            <a:pt x="31819" y="180155"/>
                            <a:pt x="7200" y="237600"/>
                          </a:cubicBezTo>
                          <a:cubicBezTo>
                            <a:pt x="1449" y="251018"/>
                            <a:pt x="2400" y="266400"/>
                            <a:pt x="0" y="280800"/>
                          </a:cubicBezTo>
                          <a:cubicBezTo>
                            <a:pt x="4800" y="297600"/>
                            <a:pt x="5020" y="316459"/>
                            <a:pt x="14400" y="331200"/>
                          </a:cubicBezTo>
                          <a:cubicBezTo>
                            <a:pt x="22650" y="344165"/>
                            <a:pt x="38594" y="350162"/>
                            <a:pt x="50400" y="360000"/>
                          </a:cubicBezTo>
                          <a:cubicBezTo>
                            <a:pt x="53007" y="362173"/>
                            <a:pt x="44400" y="327600"/>
                            <a:pt x="79200" y="396000"/>
                          </a:cubicBezTo>
                          <a:close/>
                        </a:path>
                      </a:pathLst>
                    </a:custGeom>
                    <a:solidFill>
                      <a:schemeClr val="accent2">
                        <a:lumMod val="20000"/>
                        <a:lumOff val="8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09" name="Freeform 208"/>
                    <p:cNvSpPr/>
                    <p:nvPr/>
                  </p:nvSpPr>
                  <p:spPr>
                    <a:xfrm>
                      <a:off x="2285999" y="2286000"/>
                      <a:ext cx="228601" cy="228600"/>
                    </a:xfrm>
                    <a:custGeom>
                      <a:avLst/>
                      <a:gdLst>
                        <a:gd name="connsiteX0" fmla="*/ 79200 w 2030313"/>
                        <a:gd name="connsiteY0" fmla="*/ 396000 h 1514325"/>
                        <a:gd name="connsiteX1" fmla="*/ 259200 w 2030313"/>
                        <a:gd name="connsiteY1" fmla="*/ 770400 h 1514325"/>
                        <a:gd name="connsiteX2" fmla="*/ 345600 w 2030313"/>
                        <a:gd name="connsiteY2" fmla="*/ 806400 h 1514325"/>
                        <a:gd name="connsiteX3" fmla="*/ 489600 w 2030313"/>
                        <a:gd name="connsiteY3" fmla="*/ 813600 h 1514325"/>
                        <a:gd name="connsiteX4" fmla="*/ 698400 w 2030313"/>
                        <a:gd name="connsiteY4" fmla="*/ 820800 h 1514325"/>
                        <a:gd name="connsiteX5" fmla="*/ 763200 w 2030313"/>
                        <a:gd name="connsiteY5" fmla="*/ 828000 h 1514325"/>
                        <a:gd name="connsiteX6" fmla="*/ 871200 w 2030313"/>
                        <a:gd name="connsiteY6" fmla="*/ 943200 h 1514325"/>
                        <a:gd name="connsiteX7" fmla="*/ 957600 w 2030313"/>
                        <a:gd name="connsiteY7" fmla="*/ 1116000 h 1514325"/>
                        <a:gd name="connsiteX8" fmla="*/ 993600 w 2030313"/>
                        <a:gd name="connsiteY8" fmla="*/ 1216800 h 1514325"/>
                        <a:gd name="connsiteX9" fmla="*/ 1036800 w 2030313"/>
                        <a:gd name="connsiteY9" fmla="*/ 1324800 h 1514325"/>
                        <a:gd name="connsiteX10" fmla="*/ 1252800 w 2030313"/>
                        <a:gd name="connsiteY10" fmla="*/ 1497600 h 1514325"/>
                        <a:gd name="connsiteX11" fmla="*/ 1404000 w 2030313"/>
                        <a:gd name="connsiteY11" fmla="*/ 1512000 h 1514325"/>
                        <a:gd name="connsiteX12" fmla="*/ 1533600 w 2030313"/>
                        <a:gd name="connsiteY12" fmla="*/ 1432800 h 1514325"/>
                        <a:gd name="connsiteX13" fmla="*/ 1828800 w 2030313"/>
                        <a:gd name="connsiteY13" fmla="*/ 1159200 h 1514325"/>
                        <a:gd name="connsiteX14" fmla="*/ 1987200 w 2030313"/>
                        <a:gd name="connsiteY14" fmla="*/ 914400 h 1514325"/>
                        <a:gd name="connsiteX15" fmla="*/ 2023200 w 2030313"/>
                        <a:gd name="connsiteY15" fmla="*/ 748800 h 1514325"/>
                        <a:gd name="connsiteX16" fmla="*/ 1972800 w 2030313"/>
                        <a:gd name="connsiteY16" fmla="*/ 468000 h 1514325"/>
                        <a:gd name="connsiteX17" fmla="*/ 1944000 w 2030313"/>
                        <a:gd name="connsiteY17" fmla="*/ 424800 h 1514325"/>
                        <a:gd name="connsiteX18" fmla="*/ 1807200 w 2030313"/>
                        <a:gd name="connsiteY18" fmla="*/ 309600 h 1514325"/>
                        <a:gd name="connsiteX19" fmla="*/ 1720800 w 2030313"/>
                        <a:gd name="connsiteY19" fmla="*/ 295200 h 1514325"/>
                        <a:gd name="connsiteX20" fmla="*/ 1447200 w 2030313"/>
                        <a:gd name="connsiteY20" fmla="*/ 280800 h 1514325"/>
                        <a:gd name="connsiteX21" fmla="*/ 1303200 w 2030313"/>
                        <a:gd name="connsiteY21" fmla="*/ 223200 h 1514325"/>
                        <a:gd name="connsiteX22" fmla="*/ 1080000 w 2030313"/>
                        <a:gd name="connsiteY22" fmla="*/ 86400 h 1514325"/>
                        <a:gd name="connsiteX23" fmla="*/ 792000 w 2030313"/>
                        <a:gd name="connsiteY23" fmla="*/ 0 h 1514325"/>
                        <a:gd name="connsiteX24" fmla="*/ 612000 w 2030313"/>
                        <a:gd name="connsiteY24" fmla="*/ 43200 h 1514325"/>
                        <a:gd name="connsiteX25" fmla="*/ 554400 w 2030313"/>
                        <a:gd name="connsiteY25" fmla="*/ 86400 h 1514325"/>
                        <a:gd name="connsiteX26" fmla="*/ 489600 w 2030313"/>
                        <a:gd name="connsiteY26" fmla="*/ 129600 h 1514325"/>
                        <a:gd name="connsiteX27" fmla="*/ 331200 w 2030313"/>
                        <a:gd name="connsiteY27" fmla="*/ 122400 h 1514325"/>
                        <a:gd name="connsiteX28" fmla="*/ 187200 w 2030313"/>
                        <a:gd name="connsiteY28" fmla="*/ 108000 h 1514325"/>
                        <a:gd name="connsiteX29" fmla="*/ 100800 w 2030313"/>
                        <a:gd name="connsiteY29" fmla="*/ 129600 h 1514325"/>
                        <a:gd name="connsiteX30" fmla="*/ 7200 w 2030313"/>
                        <a:gd name="connsiteY30" fmla="*/ 237600 h 1514325"/>
                        <a:gd name="connsiteX31" fmla="*/ 0 w 2030313"/>
                        <a:gd name="connsiteY31" fmla="*/ 280800 h 1514325"/>
                        <a:gd name="connsiteX32" fmla="*/ 14400 w 2030313"/>
                        <a:gd name="connsiteY32" fmla="*/ 331200 h 1514325"/>
                        <a:gd name="connsiteX33" fmla="*/ 50400 w 2030313"/>
                        <a:gd name="connsiteY33" fmla="*/ 360000 h 1514325"/>
                        <a:gd name="connsiteX34" fmla="*/ 79200 w 2030313"/>
                        <a:gd name="connsiteY34" fmla="*/ 396000 h 1514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030313" h="1514325">
                          <a:moveTo>
                            <a:pt x="79200" y="396000"/>
                          </a:moveTo>
                          <a:cubicBezTo>
                            <a:pt x="114000" y="464400"/>
                            <a:pt x="152706" y="703141"/>
                            <a:pt x="259200" y="770400"/>
                          </a:cubicBezTo>
                          <a:cubicBezTo>
                            <a:pt x="285579" y="787061"/>
                            <a:pt x="314934" y="800650"/>
                            <a:pt x="345600" y="806400"/>
                          </a:cubicBezTo>
                          <a:cubicBezTo>
                            <a:pt x="392837" y="815257"/>
                            <a:pt x="441580" y="811640"/>
                            <a:pt x="489600" y="813600"/>
                          </a:cubicBezTo>
                          <a:lnTo>
                            <a:pt x="698400" y="820800"/>
                          </a:lnTo>
                          <a:cubicBezTo>
                            <a:pt x="720000" y="823200"/>
                            <a:pt x="743968" y="817878"/>
                            <a:pt x="763200" y="828000"/>
                          </a:cubicBezTo>
                          <a:cubicBezTo>
                            <a:pt x="802904" y="848897"/>
                            <a:pt x="846895" y="903429"/>
                            <a:pt x="871200" y="943200"/>
                          </a:cubicBezTo>
                          <a:cubicBezTo>
                            <a:pt x="899311" y="989200"/>
                            <a:pt x="937843" y="1067505"/>
                            <a:pt x="957600" y="1116000"/>
                          </a:cubicBezTo>
                          <a:cubicBezTo>
                            <a:pt x="971061" y="1149042"/>
                            <a:pt x="980946" y="1183441"/>
                            <a:pt x="993600" y="1216800"/>
                          </a:cubicBezTo>
                          <a:cubicBezTo>
                            <a:pt x="1007351" y="1253053"/>
                            <a:pt x="1016141" y="1291989"/>
                            <a:pt x="1036800" y="1324800"/>
                          </a:cubicBezTo>
                          <a:cubicBezTo>
                            <a:pt x="1078020" y="1390267"/>
                            <a:pt x="1185707" y="1474117"/>
                            <a:pt x="1252800" y="1497600"/>
                          </a:cubicBezTo>
                          <a:cubicBezTo>
                            <a:pt x="1300586" y="1514325"/>
                            <a:pt x="1353600" y="1507200"/>
                            <a:pt x="1404000" y="1512000"/>
                          </a:cubicBezTo>
                          <a:cubicBezTo>
                            <a:pt x="1447200" y="1485600"/>
                            <a:pt x="1492124" y="1461833"/>
                            <a:pt x="1533600" y="1432800"/>
                          </a:cubicBezTo>
                          <a:cubicBezTo>
                            <a:pt x="1656088" y="1347059"/>
                            <a:pt x="1738593" y="1280210"/>
                            <a:pt x="1828800" y="1159200"/>
                          </a:cubicBezTo>
                          <a:cubicBezTo>
                            <a:pt x="1886889" y="1081276"/>
                            <a:pt x="1934400" y="996000"/>
                            <a:pt x="1987200" y="914400"/>
                          </a:cubicBezTo>
                          <a:cubicBezTo>
                            <a:pt x="1999200" y="859200"/>
                            <a:pt x="2019748" y="805184"/>
                            <a:pt x="2023200" y="748800"/>
                          </a:cubicBezTo>
                          <a:cubicBezTo>
                            <a:pt x="2030313" y="632614"/>
                            <a:pt x="2018406" y="564280"/>
                            <a:pt x="1972800" y="468000"/>
                          </a:cubicBezTo>
                          <a:cubicBezTo>
                            <a:pt x="1965391" y="452359"/>
                            <a:pt x="1954059" y="438883"/>
                            <a:pt x="1944000" y="424800"/>
                          </a:cubicBezTo>
                          <a:cubicBezTo>
                            <a:pt x="1899256" y="362159"/>
                            <a:pt x="1890044" y="342738"/>
                            <a:pt x="1807200" y="309600"/>
                          </a:cubicBezTo>
                          <a:cubicBezTo>
                            <a:pt x="1780091" y="298756"/>
                            <a:pt x="1749904" y="297528"/>
                            <a:pt x="1720800" y="295200"/>
                          </a:cubicBezTo>
                          <a:cubicBezTo>
                            <a:pt x="1629765" y="287917"/>
                            <a:pt x="1538400" y="285600"/>
                            <a:pt x="1447200" y="280800"/>
                          </a:cubicBezTo>
                          <a:cubicBezTo>
                            <a:pt x="1399200" y="261600"/>
                            <a:pt x="1348890" y="247389"/>
                            <a:pt x="1303200" y="223200"/>
                          </a:cubicBezTo>
                          <a:cubicBezTo>
                            <a:pt x="1226079" y="182371"/>
                            <a:pt x="1162288" y="115443"/>
                            <a:pt x="1080000" y="86400"/>
                          </a:cubicBezTo>
                          <a:cubicBezTo>
                            <a:pt x="903805" y="24213"/>
                            <a:pt x="999466" y="54121"/>
                            <a:pt x="792000" y="0"/>
                          </a:cubicBezTo>
                          <a:cubicBezTo>
                            <a:pt x="732000" y="14400"/>
                            <a:pt x="669989" y="22113"/>
                            <a:pt x="612000" y="43200"/>
                          </a:cubicBezTo>
                          <a:cubicBezTo>
                            <a:pt x="589445" y="51402"/>
                            <a:pt x="574007" y="72560"/>
                            <a:pt x="554400" y="86400"/>
                          </a:cubicBezTo>
                          <a:cubicBezTo>
                            <a:pt x="533192" y="101371"/>
                            <a:pt x="511200" y="115200"/>
                            <a:pt x="489600" y="129600"/>
                          </a:cubicBezTo>
                          <a:cubicBezTo>
                            <a:pt x="436800" y="127200"/>
                            <a:pt x="383920" y="126166"/>
                            <a:pt x="331200" y="122400"/>
                          </a:cubicBezTo>
                          <a:cubicBezTo>
                            <a:pt x="283083" y="118963"/>
                            <a:pt x="235416" y="106493"/>
                            <a:pt x="187200" y="108000"/>
                          </a:cubicBezTo>
                          <a:cubicBezTo>
                            <a:pt x="157528" y="108927"/>
                            <a:pt x="129600" y="122400"/>
                            <a:pt x="100800" y="129600"/>
                          </a:cubicBezTo>
                          <a:cubicBezTo>
                            <a:pt x="54220" y="170357"/>
                            <a:pt x="31819" y="180155"/>
                            <a:pt x="7200" y="237600"/>
                          </a:cubicBezTo>
                          <a:cubicBezTo>
                            <a:pt x="1449" y="251018"/>
                            <a:pt x="2400" y="266400"/>
                            <a:pt x="0" y="280800"/>
                          </a:cubicBezTo>
                          <a:cubicBezTo>
                            <a:pt x="4800" y="297600"/>
                            <a:pt x="5020" y="316459"/>
                            <a:pt x="14400" y="331200"/>
                          </a:cubicBezTo>
                          <a:cubicBezTo>
                            <a:pt x="22650" y="344165"/>
                            <a:pt x="38594" y="350162"/>
                            <a:pt x="50400" y="360000"/>
                          </a:cubicBezTo>
                          <a:cubicBezTo>
                            <a:pt x="53007" y="362173"/>
                            <a:pt x="44400" y="327600"/>
                            <a:pt x="79200" y="39600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10" name="Freeform 209"/>
                    <p:cNvSpPr/>
                    <p:nvPr/>
                  </p:nvSpPr>
                  <p:spPr>
                    <a:xfrm>
                      <a:off x="1600199" y="2057400"/>
                      <a:ext cx="228601" cy="228600"/>
                    </a:xfrm>
                    <a:custGeom>
                      <a:avLst/>
                      <a:gdLst>
                        <a:gd name="connsiteX0" fmla="*/ 79200 w 2030313"/>
                        <a:gd name="connsiteY0" fmla="*/ 396000 h 1514325"/>
                        <a:gd name="connsiteX1" fmla="*/ 259200 w 2030313"/>
                        <a:gd name="connsiteY1" fmla="*/ 770400 h 1514325"/>
                        <a:gd name="connsiteX2" fmla="*/ 345600 w 2030313"/>
                        <a:gd name="connsiteY2" fmla="*/ 806400 h 1514325"/>
                        <a:gd name="connsiteX3" fmla="*/ 489600 w 2030313"/>
                        <a:gd name="connsiteY3" fmla="*/ 813600 h 1514325"/>
                        <a:gd name="connsiteX4" fmla="*/ 698400 w 2030313"/>
                        <a:gd name="connsiteY4" fmla="*/ 820800 h 1514325"/>
                        <a:gd name="connsiteX5" fmla="*/ 763200 w 2030313"/>
                        <a:gd name="connsiteY5" fmla="*/ 828000 h 1514325"/>
                        <a:gd name="connsiteX6" fmla="*/ 871200 w 2030313"/>
                        <a:gd name="connsiteY6" fmla="*/ 943200 h 1514325"/>
                        <a:gd name="connsiteX7" fmla="*/ 957600 w 2030313"/>
                        <a:gd name="connsiteY7" fmla="*/ 1116000 h 1514325"/>
                        <a:gd name="connsiteX8" fmla="*/ 993600 w 2030313"/>
                        <a:gd name="connsiteY8" fmla="*/ 1216800 h 1514325"/>
                        <a:gd name="connsiteX9" fmla="*/ 1036800 w 2030313"/>
                        <a:gd name="connsiteY9" fmla="*/ 1324800 h 1514325"/>
                        <a:gd name="connsiteX10" fmla="*/ 1252800 w 2030313"/>
                        <a:gd name="connsiteY10" fmla="*/ 1497600 h 1514325"/>
                        <a:gd name="connsiteX11" fmla="*/ 1404000 w 2030313"/>
                        <a:gd name="connsiteY11" fmla="*/ 1512000 h 1514325"/>
                        <a:gd name="connsiteX12" fmla="*/ 1533600 w 2030313"/>
                        <a:gd name="connsiteY12" fmla="*/ 1432800 h 1514325"/>
                        <a:gd name="connsiteX13" fmla="*/ 1828800 w 2030313"/>
                        <a:gd name="connsiteY13" fmla="*/ 1159200 h 1514325"/>
                        <a:gd name="connsiteX14" fmla="*/ 1987200 w 2030313"/>
                        <a:gd name="connsiteY14" fmla="*/ 914400 h 1514325"/>
                        <a:gd name="connsiteX15" fmla="*/ 2023200 w 2030313"/>
                        <a:gd name="connsiteY15" fmla="*/ 748800 h 1514325"/>
                        <a:gd name="connsiteX16" fmla="*/ 1972800 w 2030313"/>
                        <a:gd name="connsiteY16" fmla="*/ 468000 h 1514325"/>
                        <a:gd name="connsiteX17" fmla="*/ 1944000 w 2030313"/>
                        <a:gd name="connsiteY17" fmla="*/ 424800 h 1514325"/>
                        <a:gd name="connsiteX18" fmla="*/ 1807200 w 2030313"/>
                        <a:gd name="connsiteY18" fmla="*/ 309600 h 1514325"/>
                        <a:gd name="connsiteX19" fmla="*/ 1720800 w 2030313"/>
                        <a:gd name="connsiteY19" fmla="*/ 295200 h 1514325"/>
                        <a:gd name="connsiteX20" fmla="*/ 1447200 w 2030313"/>
                        <a:gd name="connsiteY20" fmla="*/ 280800 h 1514325"/>
                        <a:gd name="connsiteX21" fmla="*/ 1303200 w 2030313"/>
                        <a:gd name="connsiteY21" fmla="*/ 223200 h 1514325"/>
                        <a:gd name="connsiteX22" fmla="*/ 1080000 w 2030313"/>
                        <a:gd name="connsiteY22" fmla="*/ 86400 h 1514325"/>
                        <a:gd name="connsiteX23" fmla="*/ 792000 w 2030313"/>
                        <a:gd name="connsiteY23" fmla="*/ 0 h 1514325"/>
                        <a:gd name="connsiteX24" fmla="*/ 612000 w 2030313"/>
                        <a:gd name="connsiteY24" fmla="*/ 43200 h 1514325"/>
                        <a:gd name="connsiteX25" fmla="*/ 554400 w 2030313"/>
                        <a:gd name="connsiteY25" fmla="*/ 86400 h 1514325"/>
                        <a:gd name="connsiteX26" fmla="*/ 489600 w 2030313"/>
                        <a:gd name="connsiteY26" fmla="*/ 129600 h 1514325"/>
                        <a:gd name="connsiteX27" fmla="*/ 331200 w 2030313"/>
                        <a:gd name="connsiteY27" fmla="*/ 122400 h 1514325"/>
                        <a:gd name="connsiteX28" fmla="*/ 187200 w 2030313"/>
                        <a:gd name="connsiteY28" fmla="*/ 108000 h 1514325"/>
                        <a:gd name="connsiteX29" fmla="*/ 100800 w 2030313"/>
                        <a:gd name="connsiteY29" fmla="*/ 129600 h 1514325"/>
                        <a:gd name="connsiteX30" fmla="*/ 7200 w 2030313"/>
                        <a:gd name="connsiteY30" fmla="*/ 237600 h 1514325"/>
                        <a:gd name="connsiteX31" fmla="*/ 0 w 2030313"/>
                        <a:gd name="connsiteY31" fmla="*/ 280800 h 1514325"/>
                        <a:gd name="connsiteX32" fmla="*/ 14400 w 2030313"/>
                        <a:gd name="connsiteY32" fmla="*/ 331200 h 1514325"/>
                        <a:gd name="connsiteX33" fmla="*/ 50400 w 2030313"/>
                        <a:gd name="connsiteY33" fmla="*/ 360000 h 1514325"/>
                        <a:gd name="connsiteX34" fmla="*/ 79200 w 2030313"/>
                        <a:gd name="connsiteY34" fmla="*/ 396000 h 1514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030313" h="1514325">
                          <a:moveTo>
                            <a:pt x="79200" y="396000"/>
                          </a:moveTo>
                          <a:cubicBezTo>
                            <a:pt x="114000" y="464400"/>
                            <a:pt x="152706" y="703141"/>
                            <a:pt x="259200" y="770400"/>
                          </a:cubicBezTo>
                          <a:cubicBezTo>
                            <a:pt x="285579" y="787061"/>
                            <a:pt x="314934" y="800650"/>
                            <a:pt x="345600" y="806400"/>
                          </a:cubicBezTo>
                          <a:cubicBezTo>
                            <a:pt x="392837" y="815257"/>
                            <a:pt x="441580" y="811640"/>
                            <a:pt x="489600" y="813600"/>
                          </a:cubicBezTo>
                          <a:lnTo>
                            <a:pt x="698400" y="820800"/>
                          </a:lnTo>
                          <a:cubicBezTo>
                            <a:pt x="720000" y="823200"/>
                            <a:pt x="743968" y="817878"/>
                            <a:pt x="763200" y="828000"/>
                          </a:cubicBezTo>
                          <a:cubicBezTo>
                            <a:pt x="802904" y="848897"/>
                            <a:pt x="846895" y="903429"/>
                            <a:pt x="871200" y="943200"/>
                          </a:cubicBezTo>
                          <a:cubicBezTo>
                            <a:pt x="899311" y="989200"/>
                            <a:pt x="937843" y="1067505"/>
                            <a:pt x="957600" y="1116000"/>
                          </a:cubicBezTo>
                          <a:cubicBezTo>
                            <a:pt x="971061" y="1149042"/>
                            <a:pt x="980946" y="1183441"/>
                            <a:pt x="993600" y="1216800"/>
                          </a:cubicBezTo>
                          <a:cubicBezTo>
                            <a:pt x="1007351" y="1253053"/>
                            <a:pt x="1016141" y="1291989"/>
                            <a:pt x="1036800" y="1324800"/>
                          </a:cubicBezTo>
                          <a:cubicBezTo>
                            <a:pt x="1078020" y="1390267"/>
                            <a:pt x="1185707" y="1474117"/>
                            <a:pt x="1252800" y="1497600"/>
                          </a:cubicBezTo>
                          <a:cubicBezTo>
                            <a:pt x="1300586" y="1514325"/>
                            <a:pt x="1353600" y="1507200"/>
                            <a:pt x="1404000" y="1512000"/>
                          </a:cubicBezTo>
                          <a:cubicBezTo>
                            <a:pt x="1447200" y="1485600"/>
                            <a:pt x="1492124" y="1461833"/>
                            <a:pt x="1533600" y="1432800"/>
                          </a:cubicBezTo>
                          <a:cubicBezTo>
                            <a:pt x="1656088" y="1347059"/>
                            <a:pt x="1738593" y="1280210"/>
                            <a:pt x="1828800" y="1159200"/>
                          </a:cubicBezTo>
                          <a:cubicBezTo>
                            <a:pt x="1886889" y="1081276"/>
                            <a:pt x="1934400" y="996000"/>
                            <a:pt x="1987200" y="914400"/>
                          </a:cubicBezTo>
                          <a:cubicBezTo>
                            <a:pt x="1999200" y="859200"/>
                            <a:pt x="2019748" y="805184"/>
                            <a:pt x="2023200" y="748800"/>
                          </a:cubicBezTo>
                          <a:cubicBezTo>
                            <a:pt x="2030313" y="632614"/>
                            <a:pt x="2018406" y="564280"/>
                            <a:pt x="1972800" y="468000"/>
                          </a:cubicBezTo>
                          <a:cubicBezTo>
                            <a:pt x="1965391" y="452359"/>
                            <a:pt x="1954059" y="438883"/>
                            <a:pt x="1944000" y="424800"/>
                          </a:cubicBezTo>
                          <a:cubicBezTo>
                            <a:pt x="1899256" y="362159"/>
                            <a:pt x="1890044" y="342738"/>
                            <a:pt x="1807200" y="309600"/>
                          </a:cubicBezTo>
                          <a:cubicBezTo>
                            <a:pt x="1780091" y="298756"/>
                            <a:pt x="1749904" y="297528"/>
                            <a:pt x="1720800" y="295200"/>
                          </a:cubicBezTo>
                          <a:cubicBezTo>
                            <a:pt x="1629765" y="287917"/>
                            <a:pt x="1538400" y="285600"/>
                            <a:pt x="1447200" y="280800"/>
                          </a:cubicBezTo>
                          <a:cubicBezTo>
                            <a:pt x="1399200" y="261600"/>
                            <a:pt x="1348890" y="247389"/>
                            <a:pt x="1303200" y="223200"/>
                          </a:cubicBezTo>
                          <a:cubicBezTo>
                            <a:pt x="1226079" y="182371"/>
                            <a:pt x="1162288" y="115443"/>
                            <a:pt x="1080000" y="86400"/>
                          </a:cubicBezTo>
                          <a:cubicBezTo>
                            <a:pt x="903805" y="24213"/>
                            <a:pt x="999466" y="54121"/>
                            <a:pt x="792000" y="0"/>
                          </a:cubicBezTo>
                          <a:cubicBezTo>
                            <a:pt x="732000" y="14400"/>
                            <a:pt x="669989" y="22113"/>
                            <a:pt x="612000" y="43200"/>
                          </a:cubicBezTo>
                          <a:cubicBezTo>
                            <a:pt x="589445" y="51402"/>
                            <a:pt x="574007" y="72560"/>
                            <a:pt x="554400" y="86400"/>
                          </a:cubicBezTo>
                          <a:cubicBezTo>
                            <a:pt x="533192" y="101371"/>
                            <a:pt x="511200" y="115200"/>
                            <a:pt x="489600" y="129600"/>
                          </a:cubicBezTo>
                          <a:cubicBezTo>
                            <a:pt x="436800" y="127200"/>
                            <a:pt x="383920" y="126166"/>
                            <a:pt x="331200" y="122400"/>
                          </a:cubicBezTo>
                          <a:cubicBezTo>
                            <a:pt x="283083" y="118963"/>
                            <a:pt x="235416" y="106493"/>
                            <a:pt x="187200" y="108000"/>
                          </a:cubicBezTo>
                          <a:cubicBezTo>
                            <a:pt x="157528" y="108927"/>
                            <a:pt x="129600" y="122400"/>
                            <a:pt x="100800" y="129600"/>
                          </a:cubicBezTo>
                          <a:cubicBezTo>
                            <a:pt x="54220" y="170357"/>
                            <a:pt x="31819" y="180155"/>
                            <a:pt x="7200" y="237600"/>
                          </a:cubicBezTo>
                          <a:cubicBezTo>
                            <a:pt x="1449" y="251018"/>
                            <a:pt x="2400" y="266400"/>
                            <a:pt x="0" y="280800"/>
                          </a:cubicBezTo>
                          <a:cubicBezTo>
                            <a:pt x="4800" y="297600"/>
                            <a:pt x="5020" y="316459"/>
                            <a:pt x="14400" y="331200"/>
                          </a:cubicBezTo>
                          <a:cubicBezTo>
                            <a:pt x="22650" y="344165"/>
                            <a:pt x="38594" y="350162"/>
                            <a:pt x="50400" y="360000"/>
                          </a:cubicBezTo>
                          <a:cubicBezTo>
                            <a:pt x="53007" y="362173"/>
                            <a:pt x="44400" y="327600"/>
                            <a:pt x="79200" y="39600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11" name="Freeform 210"/>
                    <p:cNvSpPr/>
                    <p:nvPr/>
                  </p:nvSpPr>
                  <p:spPr>
                    <a:xfrm>
                      <a:off x="2057399" y="2590800"/>
                      <a:ext cx="228601" cy="228600"/>
                    </a:xfrm>
                    <a:custGeom>
                      <a:avLst/>
                      <a:gdLst>
                        <a:gd name="connsiteX0" fmla="*/ 79200 w 2030313"/>
                        <a:gd name="connsiteY0" fmla="*/ 396000 h 1514325"/>
                        <a:gd name="connsiteX1" fmla="*/ 259200 w 2030313"/>
                        <a:gd name="connsiteY1" fmla="*/ 770400 h 1514325"/>
                        <a:gd name="connsiteX2" fmla="*/ 345600 w 2030313"/>
                        <a:gd name="connsiteY2" fmla="*/ 806400 h 1514325"/>
                        <a:gd name="connsiteX3" fmla="*/ 489600 w 2030313"/>
                        <a:gd name="connsiteY3" fmla="*/ 813600 h 1514325"/>
                        <a:gd name="connsiteX4" fmla="*/ 698400 w 2030313"/>
                        <a:gd name="connsiteY4" fmla="*/ 820800 h 1514325"/>
                        <a:gd name="connsiteX5" fmla="*/ 763200 w 2030313"/>
                        <a:gd name="connsiteY5" fmla="*/ 828000 h 1514325"/>
                        <a:gd name="connsiteX6" fmla="*/ 871200 w 2030313"/>
                        <a:gd name="connsiteY6" fmla="*/ 943200 h 1514325"/>
                        <a:gd name="connsiteX7" fmla="*/ 957600 w 2030313"/>
                        <a:gd name="connsiteY7" fmla="*/ 1116000 h 1514325"/>
                        <a:gd name="connsiteX8" fmla="*/ 993600 w 2030313"/>
                        <a:gd name="connsiteY8" fmla="*/ 1216800 h 1514325"/>
                        <a:gd name="connsiteX9" fmla="*/ 1036800 w 2030313"/>
                        <a:gd name="connsiteY9" fmla="*/ 1324800 h 1514325"/>
                        <a:gd name="connsiteX10" fmla="*/ 1252800 w 2030313"/>
                        <a:gd name="connsiteY10" fmla="*/ 1497600 h 1514325"/>
                        <a:gd name="connsiteX11" fmla="*/ 1404000 w 2030313"/>
                        <a:gd name="connsiteY11" fmla="*/ 1512000 h 1514325"/>
                        <a:gd name="connsiteX12" fmla="*/ 1533600 w 2030313"/>
                        <a:gd name="connsiteY12" fmla="*/ 1432800 h 1514325"/>
                        <a:gd name="connsiteX13" fmla="*/ 1828800 w 2030313"/>
                        <a:gd name="connsiteY13" fmla="*/ 1159200 h 1514325"/>
                        <a:gd name="connsiteX14" fmla="*/ 1987200 w 2030313"/>
                        <a:gd name="connsiteY14" fmla="*/ 914400 h 1514325"/>
                        <a:gd name="connsiteX15" fmla="*/ 2023200 w 2030313"/>
                        <a:gd name="connsiteY15" fmla="*/ 748800 h 1514325"/>
                        <a:gd name="connsiteX16" fmla="*/ 1972800 w 2030313"/>
                        <a:gd name="connsiteY16" fmla="*/ 468000 h 1514325"/>
                        <a:gd name="connsiteX17" fmla="*/ 1944000 w 2030313"/>
                        <a:gd name="connsiteY17" fmla="*/ 424800 h 1514325"/>
                        <a:gd name="connsiteX18" fmla="*/ 1807200 w 2030313"/>
                        <a:gd name="connsiteY18" fmla="*/ 309600 h 1514325"/>
                        <a:gd name="connsiteX19" fmla="*/ 1720800 w 2030313"/>
                        <a:gd name="connsiteY19" fmla="*/ 295200 h 1514325"/>
                        <a:gd name="connsiteX20" fmla="*/ 1447200 w 2030313"/>
                        <a:gd name="connsiteY20" fmla="*/ 280800 h 1514325"/>
                        <a:gd name="connsiteX21" fmla="*/ 1303200 w 2030313"/>
                        <a:gd name="connsiteY21" fmla="*/ 223200 h 1514325"/>
                        <a:gd name="connsiteX22" fmla="*/ 1080000 w 2030313"/>
                        <a:gd name="connsiteY22" fmla="*/ 86400 h 1514325"/>
                        <a:gd name="connsiteX23" fmla="*/ 792000 w 2030313"/>
                        <a:gd name="connsiteY23" fmla="*/ 0 h 1514325"/>
                        <a:gd name="connsiteX24" fmla="*/ 612000 w 2030313"/>
                        <a:gd name="connsiteY24" fmla="*/ 43200 h 1514325"/>
                        <a:gd name="connsiteX25" fmla="*/ 554400 w 2030313"/>
                        <a:gd name="connsiteY25" fmla="*/ 86400 h 1514325"/>
                        <a:gd name="connsiteX26" fmla="*/ 489600 w 2030313"/>
                        <a:gd name="connsiteY26" fmla="*/ 129600 h 1514325"/>
                        <a:gd name="connsiteX27" fmla="*/ 331200 w 2030313"/>
                        <a:gd name="connsiteY27" fmla="*/ 122400 h 1514325"/>
                        <a:gd name="connsiteX28" fmla="*/ 187200 w 2030313"/>
                        <a:gd name="connsiteY28" fmla="*/ 108000 h 1514325"/>
                        <a:gd name="connsiteX29" fmla="*/ 100800 w 2030313"/>
                        <a:gd name="connsiteY29" fmla="*/ 129600 h 1514325"/>
                        <a:gd name="connsiteX30" fmla="*/ 7200 w 2030313"/>
                        <a:gd name="connsiteY30" fmla="*/ 237600 h 1514325"/>
                        <a:gd name="connsiteX31" fmla="*/ 0 w 2030313"/>
                        <a:gd name="connsiteY31" fmla="*/ 280800 h 1514325"/>
                        <a:gd name="connsiteX32" fmla="*/ 14400 w 2030313"/>
                        <a:gd name="connsiteY32" fmla="*/ 331200 h 1514325"/>
                        <a:gd name="connsiteX33" fmla="*/ 50400 w 2030313"/>
                        <a:gd name="connsiteY33" fmla="*/ 360000 h 1514325"/>
                        <a:gd name="connsiteX34" fmla="*/ 79200 w 2030313"/>
                        <a:gd name="connsiteY34" fmla="*/ 396000 h 1514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030313" h="1514325">
                          <a:moveTo>
                            <a:pt x="79200" y="396000"/>
                          </a:moveTo>
                          <a:cubicBezTo>
                            <a:pt x="114000" y="464400"/>
                            <a:pt x="152706" y="703141"/>
                            <a:pt x="259200" y="770400"/>
                          </a:cubicBezTo>
                          <a:cubicBezTo>
                            <a:pt x="285579" y="787061"/>
                            <a:pt x="314934" y="800650"/>
                            <a:pt x="345600" y="806400"/>
                          </a:cubicBezTo>
                          <a:cubicBezTo>
                            <a:pt x="392837" y="815257"/>
                            <a:pt x="441580" y="811640"/>
                            <a:pt x="489600" y="813600"/>
                          </a:cubicBezTo>
                          <a:lnTo>
                            <a:pt x="698400" y="820800"/>
                          </a:lnTo>
                          <a:cubicBezTo>
                            <a:pt x="720000" y="823200"/>
                            <a:pt x="743968" y="817878"/>
                            <a:pt x="763200" y="828000"/>
                          </a:cubicBezTo>
                          <a:cubicBezTo>
                            <a:pt x="802904" y="848897"/>
                            <a:pt x="846895" y="903429"/>
                            <a:pt x="871200" y="943200"/>
                          </a:cubicBezTo>
                          <a:cubicBezTo>
                            <a:pt x="899311" y="989200"/>
                            <a:pt x="937843" y="1067505"/>
                            <a:pt x="957600" y="1116000"/>
                          </a:cubicBezTo>
                          <a:cubicBezTo>
                            <a:pt x="971061" y="1149042"/>
                            <a:pt x="980946" y="1183441"/>
                            <a:pt x="993600" y="1216800"/>
                          </a:cubicBezTo>
                          <a:cubicBezTo>
                            <a:pt x="1007351" y="1253053"/>
                            <a:pt x="1016141" y="1291989"/>
                            <a:pt x="1036800" y="1324800"/>
                          </a:cubicBezTo>
                          <a:cubicBezTo>
                            <a:pt x="1078020" y="1390267"/>
                            <a:pt x="1185707" y="1474117"/>
                            <a:pt x="1252800" y="1497600"/>
                          </a:cubicBezTo>
                          <a:cubicBezTo>
                            <a:pt x="1300586" y="1514325"/>
                            <a:pt x="1353600" y="1507200"/>
                            <a:pt x="1404000" y="1512000"/>
                          </a:cubicBezTo>
                          <a:cubicBezTo>
                            <a:pt x="1447200" y="1485600"/>
                            <a:pt x="1492124" y="1461833"/>
                            <a:pt x="1533600" y="1432800"/>
                          </a:cubicBezTo>
                          <a:cubicBezTo>
                            <a:pt x="1656088" y="1347059"/>
                            <a:pt x="1738593" y="1280210"/>
                            <a:pt x="1828800" y="1159200"/>
                          </a:cubicBezTo>
                          <a:cubicBezTo>
                            <a:pt x="1886889" y="1081276"/>
                            <a:pt x="1934400" y="996000"/>
                            <a:pt x="1987200" y="914400"/>
                          </a:cubicBezTo>
                          <a:cubicBezTo>
                            <a:pt x="1999200" y="859200"/>
                            <a:pt x="2019748" y="805184"/>
                            <a:pt x="2023200" y="748800"/>
                          </a:cubicBezTo>
                          <a:cubicBezTo>
                            <a:pt x="2030313" y="632614"/>
                            <a:pt x="2018406" y="564280"/>
                            <a:pt x="1972800" y="468000"/>
                          </a:cubicBezTo>
                          <a:cubicBezTo>
                            <a:pt x="1965391" y="452359"/>
                            <a:pt x="1954059" y="438883"/>
                            <a:pt x="1944000" y="424800"/>
                          </a:cubicBezTo>
                          <a:cubicBezTo>
                            <a:pt x="1899256" y="362159"/>
                            <a:pt x="1890044" y="342738"/>
                            <a:pt x="1807200" y="309600"/>
                          </a:cubicBezTo>
                          <a:cubicBezTo>
                            <a:pt x="1780091" y="298756"/>
                            <a:pt x="1749904" y="297528"/>
                            <a:pt x="1720800" y="295200"/>
                          </a:cubicBezTo>
                          <a:cubicBezTo>
                            <a:pt x="1629765" y="287917"/>
                            <a:pt x="1538400" y="285600"/>
                            <a:pt x="1447200" y="280800"/>
                          </a:cubicBezTo>
                          <a:cubicBezTo>
                            <a:pt x="1399200" y="261600"/>
                            <a:pt x="1348890" y="247389"/>
                            <a:pt x="1303200" y="223200"/>
                          </a:cubicBezTo>
                          <a:cubicBezTo>
                            <a:pt x="1226079" y="182371"/>
                            <a:pt x="1162288" y="115443"/>
                            <a:pt x="1080000" y="86400"/>
                          </a:cubicBezTo>
                          <a:cubicBezTo>
                            <a:pt x="903805" y="24213"/>
                            <a:pt x="999466" y="54121"/>
                            <a:pt x="792000" y="0"/>
                          </a:cubicBezTo>
                          <a:cubicBezTo>
                            <a:pt x="732000" y="14400"/>
                            <a:pt x="669989" y="22113"/>
                            <a:pt x="612000" y="43200"/>
                          </a:cubicBezTo>
                          <a:cubicBezTo>
                            <a:pt x="589445" y="51402"/>
                            <a:pt x="574007" y="72560"/>
                            <a:pt x="554400" y="86400"/>
                          </a:cubicBezTo>
                          <a:cubicBezTo>
                            <a:pt x="533192" y="101371"/>
                            <a:pt x="511200" y="115200"/>
                            <a:pt x="489600" y="129600"/>
                          </a:cubicBezTo>
                          <a:cubicBezTo>
                            <a:pt x="436800" y="127200"/>
                            <a:pt x="383920" y="126166"/>
                            <a:pt x="331200" y="122400"/>
                          </a:cubicBezTo>
                          <a:cubicBezTo>
                            <a:pt x="283083" y="118963"/>
                            <a:pt x="235416" y="106493"/>
                            <a:pt x="187200" y="108000"/>
                          </a:cubicBezTo>
                          <a:cubicBezTo>
                            <a:pt x="157528" y="108927"/>
                            <a:pt x="129600" y="122400"/>
                            <a:pt x="100800" y="129600"/>
                          </a:cubicBezTo>
                          <a:cubicBezTo>
                            <a:pt x="54220" y="170357"/>
                            <a:pt x="31819" y="180155"/>
                            <a:pt x="7200" y="237600"/>
                          </a:cubicBezTo>
                          <a:cubicBezTo>
                            <a:pt x="1449" y="251018"/>
                            <a:pt x="2400" y="266400"/>
                            <a:pt x="0" y="280800"/>
                          </a:cubicBezTo>
                          <a:cubicBezTo>
                            <a:pt x="4800" y="297600"/>
                            <a:pt x="5020" y="316459"/>
                            <a:pt x="14400" y="331200"/>
                          </a:cubicBezTo>
                          <a:cubicBezTo>
                            <a:pt x="22650" y="344165"/>
                            <a:pt x="38594" y="350162"/>
                            <a:pt x="50400" y="360000"/>
                          </a:cubicBezTo>
                          <a:cubicBezTo>
                            <a:pt x="53007" y="362173"/>
                            <a:pt x="44400" y="327600"/>
                            <a:pt x="79200" y="396000"/>
                          </a:cubicBezTo>
                          <a:close/>
                        </a:path>
                      </a:pathLst>
                    </a:custGeom>
                    <a:solidFill>
                      <a:schemeClr val="accent2">
                        <a:lumMod val="20000"/>
                        <a:lumOff val="8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12" name="Freeform 211"/>
                    <p:cNvSpPr/>
                    <p:nvPr/>
                  </p:nvSpPr>
                  <p:spPr>
                    <a:xfrm>
                      <a:off x="1904999" y="1905000"/>
                      <a:ext cx="228601" cy="228600"/>
                    </a:xfrm>
                    <a:custGeom>
                      <a:avLst/>
                      <a:gdLst>
                        <a:gd name="connsiteX0" fmla="*/ 79200 w 2030313"/>
                        <a:gd name="connsiteY0" fmla="*/ 396000 h 1514325"/>
                        <a:gd name="connsiteX1" fmla="*/ 259200 w 2030313"/>
                        <a:gd name="connsiteY1" fmla="*/ 770400 h 1514325"/>
                        <a:gd name="connsiteX2" fmla="*/ 345600 w 2030313"/>
                        <a:gd name="connsiteY2" fmla="*/ 806400 h 1514325"/>
                        <a:gd name="connsiteX3" fmla="*/ 489600 w 2030313"/>
                        <a:gd name="connsiteY3" fmla="*/ 813600 h 1514325"/>
                        <a:gd name="connsiteX4" fmla="*/ 698400 w 2030313"/>
                        <a:gd name="connsiteY4" fmla="*/ 820800 h 1514325"/>
                        <a:gd name="connsiteX5" fmla="*/ 763200 w 2030313"/>
                        <a:gd name="connsiteY5" fmla="*/ 828000 h 1514325"/>
                        <a:gd name="connsiteX6" fmla="*/ 871200 w 2030313"/>
                        <a:gd name="connsiteY6" fmla="*/ 943200 h 1514325"/>
                        <a:gd name="connsiteX7" fmla="*/ 957600 w 2030313"/>
                        <a:gd name="connsiteY7" fmla="*/ 1116000 h 1514325"/>
                        <a:gd name="connsiteX8" fmla="*/ 993600 w 2030313"/>
                        <a:gd name="connsiteY8" fmla="*/ 1216800 h 1514325"/>
                        <a:gd name="connsiteX9" fmla="*/ 1036800 w 2030313"/>
                        <a:gd name="connsiteY9" fmla="*/ 1324800 h 1514325"/>
                        <a:gd name="connsiteX10" fmla="*/ 1252800 w 2030313"/>
                        <a:gd name="connsiteY10" fmla="*/ 1497600 h 1514325"/>
                        <a:gd name="connsiteX11" fmla="*/ 1404000 w 2030313"/>
                        <a:gd name="connsiteY11" fmla="*/ 1512000 h 1514325"/>
                        <a:gd name="connsiteX12" fmla="*/ 1533600 w 2030313"/>
                        <a:gd name="connsiteY12" fmla="*/ 1432800 h 1514325"/>
                        <a:gd name="connsiteX13" fmla="*/ 1828800 w 2030313"/>
                        <a:gd name="connsiteY13" fmla="*/ 1159200 h 1514325"/>
                        <a:gd name="connsiteX14" fmla="*/ 1987200 w 2030313"/>
                        <a:gd name="connsiteY14" fmla="*/ 914400 h 1514325"/>
                        <a:gd name="connsiteX15" fmla="*/ 2023200 w 2030313"/>
                        <a:gd name="connsiteY15" fmla="*/ 748800 h 1514325"/>
                        <a:gd name="connsiteX16" fmla="*/ 1972800 w 2030313"/>
                        <a:gd name="connsiteY16" fmla="*/ 468000 h 1514325"/>
                        <a:gd name="connsiteX17" fmla="*/ 1944000 w 2030313"/>
                        <a:gd name="connsiteY17" fmla="*/ 424800 h 1514325"/>
                        <a:gd name="connsiteX18" fmla="*/ 1807200 w 2030313"/>
                        <a:gd name="connsiteY18" fmla="*/ 309600 h 1514325"/>
                        <a:gd name="connsiteX19" fmla="*/ 1720800 w 2030313"/>
                        <a:gd name="connsiteY19" fmla="*/ 295200 h 1514325"/>
                        <a:gd name="connsiteX20" fmla="*/ 1447200 w 2030313"/>
                        <a:gd name="connsiteY20" fmla="*/ 280800 h 1514325"/>
                        <a:gd name="connsiteX21" fmla="*/ 1303200 w 2030313"/>
                        <a:gd name="connsiteY21" fmla="*/ 223200 h 1514325"/>
                        <a:gd name="connsiteX22" fmla="*/ 1080000 w 2030313"/>
                        <a:gd name="connsiteY22" fmla="*/ 86400 h 1514325"/>
                        <a:gd name="connsiteX23" fmla="*/ 792000 w 2030313"/>
                        <a:gd name="connsiteY23" fmla="*/ 0 h 1514325"/>
                        <a:gd name="connsiteX24" fmla="*/ 612000 w 2030313"/>
                        <a:gd name="connsiteY24" fmla="*/ 43200 h 1514325"/>
                        <a:gd name="connsiteX25" fmla="*/ 554400 w 2030313"/>
                        <a:gd name="connsiteY25" fmla="*/ 86400 h 1514325"/>
                        <a:gd name="connsiteX26" fmla="*/ 489600 w 2030313"/>
                        <a:gd name="connsiteY26" fmla="*/ 129600 h 1514325"/>
                        <a:gd name="connsiteX27" fmla="*/ 331200 w 2030313"/>
                        <a:gd name="connsiteY27" fmla="*/ 122400 h 1514325"/>
                        <a:gd name="connsiteX28" fmla="*/ 187200 w 2030313"/>
                        <a:gd name="connsiteY28" fmla="*/ 108000 h 1514325"/>
                        <a:gd name="connsiteX29" fmla="*/ 100800 w 2030313"/>
                        <a:gd name="connsiteY29" fmla="*/ 129600 h 1514325"/>
                        <a:gd name="connsiteX30" fmla="*/ 7200 w 2030313"/>
                        <a:gd name="connsiteY30" fmla="*/ 237600 h 1514325"/>
                        <a:gd name="connsiteX31" fmla="*/ 0 w 2030313"/>
                        <a:gd name="connsiteY31" fmla="*/ 280800 h 1514325"/>
                        <a:gd name="connsiteX32" fmla="*/ 14400 w 2030313"/>
                        <a:gd name="connsiteY32" fmla="*/ 331200 h 1514325"/>
                        <a:gd name="connsiteX33" fmla="*/ 50400 w 2030313"/>
                        <a:gd name="connsiteY33" fmla="*/ 360000 h 1514325"/>
                        <a:gd name="connsiteX34" fmla="*/ 79200 w 2030313"/>
                        <a:gd name="connsiteY34" fmla="*/ 396000 h 1514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030313" h="1514325">
                          <a:moveTo>
                            <a:pt x="79200" y="396000"/>
                          </a:moveTo>
                          <a:cubicBezTo>
                            <a:pt x="114000" y="464400"/>
                            <a:pt x="152706" y="703141"/>
                            <a:pt x="259200" y="770400"/>
                          </a:cubicBezTo>
                          <a:cubicBezTo>
                            <a:pt x="285579" y="787061"/>
                            <a:pt x="314934" y="800650"/>
                            <a:pt x="345600" y="806400"/>
                          </a:cubicBezTo>
                          <a:cubicBezTo>
                            <a:pt x="392837" y="815257"/>
                            <a:pt x="441580" y="811640"/>
                            <a:pt x="489600" y="813600"/>
                          </a:cubicBezTo>
                          <a:lnTo>
                            <a:pt x="698400" y="820800"/>
                          </a:lnTo>
                          <a:cubicBezTo>
                            <a:pt x="720000" y="823200"/>
                            <a:pt x="743968" y="817878"/>
                            <a:pt x="763200" y="828000"/>
                          </a:cubicBezTo>
                          <a:cubicBezTo>
                            <a:pt x="802904" y="848897"/>
                            <a:pt x="846895" y="903429"/>
                            <a:pt x="871200" y="943200"/>
                          </a:cubicBezTo>
                          <a:cubicBezTo>
                            <a:pt x="899311" y="989200"/>
                            <a:pt x="937843" y="1067505"/>
                            <a:pt x="957600" y="1116000"/>
                          </a:cubicBezTo>
                          <a:cubicBezTo>
                            <a:pt x="971061" y="1149042"/>
                            <a:pt x="980946" y="1183441"/>
                            <a:pt x="993600" y="1216800"/>
                          </a:cubicBezTo>
                          <a:cubicBezTo>
                            <a:pt x="1007351" y="1253053"/>
                            <a:pt x="1016141" y="1291989"/>
                            <a:pt x="1036800" y="1324800"/>
                          </a:cubicBezTo>
                          <a:cubicBezTo>
                            <a:pt x="1078020" y="1390267"/>
                            <a:pt x="1185707" y="1474117"/>
                            <a:pt x="1252800" y="1497600"/>
                          </a:cubicBezTo>
                          <a:cubicBezTo>
                            <a:pt x="1300586" y="1514325"/>
                            <a:pt x="1353600" y="1507200"/>
                            <a:pt x="1404000" y="1512000"/>
                          </a:cubicBezTo>
                          <a:cubicBezTo>
                            <a:pt x="1447200" y="1485600"/>
                            <a:pt x="1492124" y="1461833"/>
                            <a:pt x="1533600" y="1432800"/>
                          </a:cubicBezTo>
                          <a:cubicBezTo>
                            <a:pt x="1656088" y="1347059"/>
                            <a:pt x="1738593" y="1280210"/>
                            <a:pt x="1828800" y="1159200"/>
                          </a:cubicBezTo>
                          <a:cubicBezTo>
                            <a:pt x="1886889" y="1081276"/>
                            <a:pt x="1934400" y="996000"/>
                            <a:pt x="1987200" y="914400"/>
                          </a:cubicBezTo>
                          <a:cubicBezTo>
                            <a:pt x="1999200" y="859200"/>
                            <a:pt x="2019748" y="805184"/>
                            <a:pt x="2023200" y="748800"/>
                          </a:cubicBezTo>
                          <a:cubicBezTo>
                            <a:pt x="2030313" y="632614"/>
                            <a:pt x="2018406" y="564280"/>
                            <a:pt x="1972800" y="468000"/>
                          </a:cubicBezTo>
                          <a:cubicBezTo>
                            <a:pt x="1965391" y="452359"/>
                            <a:pt x="1954059" y="438883"/>
                            <a:pt x="1944000" y="424800"/>
                          </a:cubicBezTo>
                          <a:cubicBezTo>
                            <a:pt x="1899256" y="362159"/>
                            <a:pt x="1890044" y="342738"/>
                            <a:pt x="1807200" y="309600"/>
                          </a:cubicBezTo>
                          <a:cubicBezTo>
                            <a:pt x="1780091" y="298756"/>
                            <a:pt x="1749904" y="297528"/>
                            <a:pt x="1720800" y="295200"/>
                          </a:cubicBezTo>
                          <a:cubicBezTo>
                            <a:pt x="1629765" y="287917"/>
                            <a:pt x="1538400" y="285600"/>
                            <a:pt x="1447200" y="280800"/>
                          </a:cubicBezTo>
                          <a:cubicBezTo>
                            <a:pt x="1399200" y="261600"/>
                            <a:pt x="1348890" y="247389"/>
                            <a:pt x="1303200" y="223200"/>
                          </a:cubicBezTo>
                          <a:cubicBezTo>
                            <a:pt x="1226079" y="182371"/>
                            <a:pt x="1162288" y="115443"/>
                            <a:pt x="1080000" y="86400"/>
                          </a:cubicBezTo>
                          <a:cubicBezTo>
                            <a:pt x="903805" y="24213"/>
                            <a:pt x="999466" y="54121"/>
                            <a:pt x="792000" y="0"/>
                          </a:cubicBezTo>
                          <a:cubicBezTo>
                            <a:pt x="732000" y="14400"/>
                            <a:pt x="669989" y="22113"/>
                            <a:pt x="612000" y="43200"/>
                          </a:cubicBezTo>
                          <a:cubicBezTo>
                            <a:pt x="589445" y="51402"/>
                            <a:pt x="574007" y="72560"/>
                            <a:pt x="554400" y="86400"/>
                          </a:cubicBezTo>
                          <a:cubicBezTo>
                            <a:pt x="533192" y="101371"/>
                            <a:pt x="511200" y="115200"/>
                            <a:pt x="489600" y="129600"/>
                          </a:cubicBezTo>
                          <a:cubicBezTo>
                            <a:pt x="436800" y="127200"/>
                            <a:pt x="383920" y="126166"/>
                            <a:pt x="331200" y="122400"/>
                          </a:cubicBezTo>
                          <a:cubicBezTo>
                            <a:pt x="283083" y="118963"/>
                            <a:pt x="235416" y="106493"/>
                            <a:pt x="187200" y="108000"/>
                          </a:cubicBezTo>
                          <a:cubicBezTo>
                            <a:pt x="157528" y="108927"/>
                            <a:pt x="129600" y="122400"/>
                            <a:pt x="100800" y="129600"/>
                          </a:cubicBezTo>
                          <a:cubicBezTo>
                            <a:pt x="54220" y="170357"/>
                            <a:pt x="31819" y="180155"/>
                            <a:pt x="7200" y="237600"/>
                          </a:cubicBezTo>
                          <a:cubicBezTo>
                            <a:pt x="1449" y="251018"/>
                            <a:pt x="2400" y="266400"/>
                            <a:pt x="0" y="280800"/>
                          </a:cubicBezTo>
                          <a:cubicBezTo>
                            <a:pt x="4800" y="297600"/>
                            <a:pt x="5020" y="316459"/>
                            <a:pt x="14400" y="331200"/>
                          </a:cubicBezTo>
                          <a:cubicBezTo>
                            <a:pt x="22650" y="344165"/>
                            <a:pt x="38594" y="350162"/>
                            <a:pt x="50400" y="360000"/>
                          </a:cubicBezTo>
                          <a:cubicBezTo>
                            <a:pt x="53007" y="362173"/>
                            <a:pt x="44400" y="327600"/>
                            <a:pt x="79200" y="396000"/>
                          </a:cubicBezTo>
                          <a:close/>
                        </a:path>
                      </a:pathLst>
                    </a:custGeom>
                    <a:solidFill>
                      <a:schemeClr val="accent2">
                        <a:lumMod val="20000"/>
                        <a:lumOff val="8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sp>
                <p:nvSpPr>
                  <p:cNvPr id="139" name="Oval 138"/>
                  <p:cNvSpPr/>
                  <p:nvPr/>
                </p:nvSpPr>
                <p:spPr>
                  <a:xfrm>
                    <a:off x="4648200" y="1219200"/>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40" name="Oval 139"/>
                  <p:cNvSpPr/>
                  <p:nvPr/>
                </p:nvSpPr>
                <p:spPr>
                  <a:xfrm>
                    <a:off x="4800600" y="1706881"/>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41" name="Oval 140"/>
                  <p:cNvSpPr/>
                  <p:nvPr/>
                </p:nvSpPr>
                <p:spPr>
                  <a:xfrm>
                    <a:off x="5059681" y="2849881"/>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42" name="Oval 141"/>
                  <p:cNvSpPr/>
                  <p:nvPr/>
                </p:nvSpPr>
                <p:spPr>
                  <a:xfrm>
                    <a:off x="5669281" y="1371600"/>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43" name="Oval 142"/>
                  <p:cNvSpPr/>
                  <p:nvPr/>
                </p:nvSpPr>
                <p:spPr>
                  <a:xfrm>
                    <a:off x="4800600" y="2468881"/>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44" name="Oval 143"/>
                  <p:cNvSpPr/>
                  <p:nvPr/>
                </p:nvSpPr>
                <p:spPr>
                  <a:xfrm>
                    <a:off x="6355081" y="2773681"/>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45" name="Oval 144"/>
                  <p:cNvSpPr/>
                  <p:nvPr/>
                </p:nvSpPr>
                <p:spPr>
                  <a:xfrm>
                    <a:off x="4800600" y="1371600"/>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46" name="Oval 145"/>
                  <p:cNvSpPr/>
                  <p:nvPr/>
                </p:nvSpPr>
                <p:spPr>
                  <a:xfrm>
                    <a:off x="5593081" y="1859281"/>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47" name="Oval 146"/>
                  <p:cNvSpPr/>
                  <p:nvPr/>
                </p:nvSpPr>
                <p:spPr>
                  <a:xfrm>
                    <a:off x="5745481" y="2164081"/>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48" name="Oval 147"/>
                  <p:cNvSpPr/>
                  <p:nvPr/>
                </p:nvSpPr>
                <p:spPr>
                  <a:xfrm>
                    <a:off x="6507481" y="2316481"/>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49" name="Oval 148"/>
                  <p:cNvSpPr/>
                  <p:nvPr/>
                </p:nvSpPr>
                <p:spPr>
                  <a:xfrm>
                    <a:off x="6812281" y="2468881"/>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50" name="Oval 149"/>
                  <p:cNvSpPr/>
                  <p:nvPr/>
                </p:nvSpPr>
                <p:spPr>
                  <a:xfrm>
                    <a:off x="6781800" y="3002281"/>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51" name="Oval 150"/>
                  <p:cNvSpPr/>
                  <p:nvPr/>
                </p:nvSpPr>
                <p:spPr>
                  <a:xfrm>
                    <a:off x="6934200" y="3154681"/>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52" name="Oval 151"/>
                  <p:cNvSpPr/>
                  <p:nvPr/>
                </p:nvSpPr>
                <p:spPr>
                  <a:xfrm>
                    <a:off x="5105400" y="1143000"/>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53" name="Oval 152"/>
                  <p:cNvSpPr/>
                  <p:nvPr/>
                </p:nvSpPr>
                <p:spPr>
                  <a:xfrm>
                    <a:off x="5257800" y="1630681"/>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54" name="Oval 153"/>
                  <p:cNvSpPr/>
                  <p:nvPr/>
                </p:nvSpPr>
                <p:spPr>
                  <a:xfrm>
                    <a:off x="5516881" y="2773681"/>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55" name="Oval 154"/>
                  <p:cNvSpPr/>
                  <p:nvPr/>
                </p:nvSpPr>
                <p:spPr>
                  <a:xfrm>
                    <a:off x="6126481" y="1295400"/>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56" name="Oval 155"/>
                  <p:cNvSpPr/>
                  <p:nvPr/>
                </p:nvSpPr>
                <p:spPr>
                  <a:xfrm>
                    <a:off x="5257800" y="2392681"/>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57" name="Oval 156"/>
                  <p:cNvSpPr/>
                  <p:nvPr/>
                </p:nvSpPr>
                <p:spPr>
                  <a:xfrm>
                    <a:off x="5257800" y="1295400"/>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58" name="Oval 157"/>
                  <p:cNvSpPr/>
                  <p:nvPr/>
                </p:nvSpPr>
                <p:spPr>
                  <a:xfrm>
                    <a:off x="5638800" y="2011681"/>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59" name="Oval 158"/>
                  <p:cNvSpPr/>
                  <p:nvPr/>
                </p:nvSpPr>
                <p:spPr>
                  <a:xfrm>
                    <a:off x="6202681" y="2087881"/>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60" name="Oval 159"/>
                  <p:cNvSpPr/>
                  <p:nvPr/>
                </p:nvSpPr>
                <p:spPr>
                  <a:xfrm>
                    <a:off x="4648200" y="1828800"/>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61" name="Oval 160"/>
                  <p:cNvSpPr/>
                  <p:nvPr/>
                </p:nvSpPr>
                <p:spPr>
                  <a:xfrm>
                    <a:off x="4800600" y="2316481"/>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62" name="Oval 161"/>
                  <p:cNvSpPr/>
                  <p:nvPr/>
                </p:nvSpPr>
                <p:spPr>
                  <a:xfrm>
                    <a:off x="5059681" y="3459481"/>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63" name="Oval 162"/>
                  <p:cNvSpPr/>
                  <p:nvPr/>
                </p:nvSpPr>
                <p:spPr>
                  <a:xfrm>
                    <a:off x="5029200" y="2240281"/>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64" name="Oval 163"/>
                  <p:cNvSpPr/>
                  <p:nvPr/>
                </p:nvSpPr>
                <p:spPr>
                  <a:xfrm>
                    <a:off x="4800600" y="3078481"/>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65" name="Oval 164"/>
                  <p:cNvSpPr/>
                  <p:nvPr/>
                </p:nvSpPr>
                <p:spPr>
                  <a:xfrm>
                    <a:off x="4800600" y="1981200"/>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66" name="Oval 165"/>
                  <p:cNvSpPr/>
                  <p:nvPr/>
                </p:nvSpPr>
                <p:spPr>
                  <a:xfrm>
                    <a:off x="5593081" y="2468881"/>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67" name="Oval 166"/>
                  <p:cNvSpPr/>
                  <p:nvPr/>
                </p:nvSpPr>
                <p:spPr>
                  <a:xfrm>
                    <a:off x="5745481" y="2773681"/>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68" name="Oval 167"/>
                  <p:cNvSpPr/>
                  <p:nvPr/>
                </p:nvSpPr>
                <p:spPr>
                  <a:xfrm>
                    <a:off x="5181600" y="1752600"/>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69" name="Oval 168"/>
                  <p:cNvSpPr/>
                  <p:nvPr/>
                </p:nvSpPr>
                <p:spPr>
                  <a:xfrm>
                    <a:off x="5334000" y="2240281"/>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70" name="Oval 169"/>
                  <p:cNvSpPr/>
                  <p:nvPr/>
                </p:nvSpPr>
                <p:spPr>
                  <a:xfrm>
                    <a:off x="5593081" y="3383281"/>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71" name="Oval 170"/>
                  <p:cNvSpPr/>
                  <p:nvPr/>
                </p:nvSpPr>
                <p:spPr>
                  <a:xfrm>
                    <a:off x="6202681" y="1905000"/>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72" name="Oval 171"/>
                  <p:cNvSpPr/>
                  <p:nvPr/>
                </p:nvSpPr>
                <p:spPr>
                  <a:xfrm>
                    <a:off x="5334000" y="3002281"/>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73" name="Oval 172"/>
                  <p:cNvSpPr/>
                  <p:nvPr/>
                </p:nvSpPr>
                <p:spPr>
                  <a:xfrm>
                    <a:off x="5334000" y="1905000"/>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74" name="Oval 173"/>
                  <p:cNvSpPr/>
                  <p:nvPr/>
                </p:nvSpPr>
                <p:spPr>
                  <a:xfrm>
                    <a:off x="6126481" y="2392681"/>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75" name="Oval 174"/>
                  <p:cNvSpPr/>
                  <p:nvPr/>
                </p:nvSpPr>
                <p:spPr>
                  <a:xfrm>
                    <a:off x="6278881" y="2697481"/>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76" name="Oval 175"/>
                  <p:cNvSpPr/>
                  <p:nvPr/>
                </p:nvSpPr>
                <p:spPr>
                  <a:xfrm>
                    <a:off x="5791200" y="1676400"/>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77" name="Oval 176"/>
                  <p:cNvSpPr/>
                  <p:nvPr/>
                </p:nvSpPr>
                <p:spPr>
                  <a:xfrm>
                    <a:off x="5943600" y="2164081"/>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78" name="Oval 177"/>
                  <p:cNvSpPr/>
                  <p:nvPr/>
                </p:nvSpPr>
                <p:spPr>
                  <a:xfrm>
                    <a:off x="6202681" y="3307081"/>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79" name="Oval 178"/>
                  <p:cNvSpPr/>
                  <p:nvPr/>
                </p:nvSpPr>
                <p:spPr>
                  <a:xfrm>
                    <a:off x="6812281" y="1828800"/>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80" name="Oval 179"/>
                  <p:cNvSpPr/>
                  <p:nvPr/>
                </p:nvSpPr>
                <p:spPr>
                  <a:xfrm>
                    <a:off x="5943600" y="2926081"/>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81" name="Oval 180"/>
                  <p:cNvSpPr/>
                  <p:nvPr/>
                </p:nvSpPr>
                <p:spPr>
                  <a:xfrm>
                    <a:off x="5943600" y="1828800"/>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82" name="Oval 181"/>
                  <p:cNvSpPr/>
                  <p:nvPr/>
                </p:nvSpPr>
                <p:spPr>
                  <a:xfrm>
                    <a:off x="6736081" y="2316481"/>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83" name="Oval 182"/>
                  <p:cNvSpPr/>
                  <p:nvPr/>
                </p:nvSpPr>
                <p:spPr>
                  <a:xfrm>
                    <a:off x="6888481" y="2621281"/>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84" name="Oval 183"/>
                  <p:cNvSpPr/>
                  <p:nvPr/>
                </p:nvSpPr>
                <p:spPr>
                  <a:xfrm>
                    <a:off x="5715000" y="1066800"/>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85" name="Oval 184"/>
                  <p:cNvSpPr/>
                  <p:nvPr/>
                </p:nvSpPr>
                <p:spPr>
                  <a:xfrm>
                    <a:off x="5867400" y="1554481"/>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86" name="Oval 185"/>
                  <p:cNvSpPr/>
                  <p:nvPr/>
                </p:nvSpPr>
                <p:spPr>
                  <a:xfrm>
                    <a:off x="6126481" y="2697481"/>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87" name="Oval 186"/>
                  <p:cNvSpPr/>
                  <p:nvPr/>
                </p:nvSpPr>
                <p:spPr>
                  <a:xfrm>
                    <a:off x="6736081" y="1219200"/>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88" name="Oval 187"/>
                  <p:cNvSpPr/>
                  <p:nvPr/>
                </p:nvSpPr>
                <p:spPr>
                  <a:xfrm>
                    <a:off x="5867400" y="2316481"/>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89" name="Oval 188"/>
                  <p:cNvSpPr/>
                  <p:nvPr/>
                </p:nvSpPr>
                <p:spPr>
                  <a:xfrm>
                    <a:off x="5867400" y="1219200"/>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90" name="Oval 189"/>
                  <p:cNvSpPr/>
                  <p:nvPr/>
                </p:nvSpPr>
                <p:spPr>
                  <a:xfrm>
                    <a:off x="6659881" y="1706881"/>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91" name="Oval 190"/>
                  <p:cNvSpPr/>
                  <p:nvPr/>
                </p:nvSpPr>
                <p:spPr>
                  <a:xfrm>
                    <a:off x="6812281" y="2011681"/>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92" name="Oval 191"/>
                  <p:cNvSpPr/>
                  <p:nvPr/>
                </p:nvSpPr>
                <p:spPr>
                  <a:xfrm>
                    <a:off x="4800600" y="1371600"/>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93" name="Oval 192"/>
                  <p:cNvSpPr/>
                  <p:nvPr/>
                </p:nvSpPr>
                <p:spPr>
                  <a:xfrm>
                    <a:off x="4953000" y="1859281"/>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94" name="Oval 193"/>
                  <p:cNvSpPr/>
                  <p:nvPr/>
                </p:nvSpPr>
                <p:spPr>
                  <a:xfrm>
                    <a:off x="5212081" y="3002281"/>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95" name="Oval 194"/>
                  <p:cNvSpPr/>
                  <p:nvPr/>
                </p:nvSpPr>
                <p:spPr>
                  <a:xfrm>
                    <a:off x="5638800" y="1554481"/>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96" name="Oval 195"/>
                  <p:cNvSpPr/>
                  <p:nvPr/>
                </p:nvSpPr>
                <p:spPr>
                  <a:xfrm>
                    <a:off x="4953000" y="2621281"/>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97" name="Oval 196"/>
                  <p:cNvSpPr/>
                  <p:nvPr/>
                </p:nvSpPr>
                <p:spPr>
                  <a:xfrm>
                    <a:off x="4953000" y="1524000"/>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98" name="Oval 197"/>
                  <p:cNvSpPr/>
                  <p:nvPr/>
                </p:nvSpPr>
                <p:spPr>
                  <a:xfrm>
                    <a:off x="5745481" y="2011681"/>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99" name="Oval 198"/>
                  <p:cNvSpPr/>
                  <p:nvPr/>
                </p:nvSpPr>
                <p:spPr>
                  <a:xfrm>
                    <a:off x="6629400" y="2621281"/>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00" name="Oval 199"/>
                  <p:cNvSpPr/>
                  <p:nvPr/>
                </p:nvSpPr>
                <p:spPr>
                  <a:xfrm>
                    <a:off x="5562601" y="1981201"/>
                    <a:ext cx="152399" cy="152399"/>
                  </a:xfrm>
                  <a:prstGeom prst="ellipse">
                    <a:avLst/>
                  </a:prstGeom>
                  <a:noFill/>
                  <a:ln w="76200">
                    <a:solidFill>
                      <a:srgbClr val="FA0000"/>
                    </a:solidFill>
                    <a:prstDash val="solid"/>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01" name="TextBox 310"/>
                  <p:cNvSpPr txBox="1"/>
                  <p:nvPr/>
                </p:nvSpPr>
                <p:spPr>
                  <a:xfrm>
                    <a:off x="5391150" y="990600"/>
                    <a:ext cx="1547218" cy="369332"/>
                  </a:xfrm>
                  <a:prstGeom prst="rect">
                    <a:avLst/>
                  </a:prstGeom>
                  <a:gradFill flip="none" rotWithShape="1">
                    <a:gsLst>
                      <a:gs pos="0">
                        <a:schemeClr val="tx1">
                          <a:lumMod val="95000"/>
                          <a:lumOff val="5000"/>
                          <a:tint val="66000"/>
                          <a:satMod val="160000"/>
                        </a:schemeClr>
                      </a:gs>
                      <a:gs pos="50000">
                        <a:schemeClr val="tx1">
                          <a:lumMod val="95000"/>
                          <a:lumOff val="5000"/>
                          <a:tint val="44500"/>
                          <a:satMod val="160000"/>
                        </a:schemeClr>
                      </a:gs>
                      <a:gs pos="100000">
                        <a:schemeClr val="tx1">
                          <a:lumMod val="95000"/>
                          <a:lumOff val="5000"/>
                          <a:tint val="23500"/>
                          <a:satMod val="160000"/>
                        </a:schemeClr>
                      </a:gs>
                    </a:gsLst>
                    <a:lin ang="54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Monte Carlo</a:t>
                    </a:r>
                    <a:endParaRPr lang="en-US" dirty="0"/>
                  </a:p>
                </p:txBody>
              </p:sp>
            </p:grpSp>
            <p:sp>
              <p:nvSpPr>
                <p:cNvPr id="136" name="TextBox 135"/>
                <p:cNvSpPr txBox="1"/>
                <p:nvPr/>
              </p:nvSpPr>
              <p:spPr>
                <a:xfrm>
                  <a:off x="27682430" y="8591550"/>
                  <a:ext cx="5412921" cy="2677656"/>
                </a:xfrm>
                <a:prstGeom prst="rect">
                  <a:avLst/>
                </a:prstGeom>
                <a:noFill/>
              </p:spPr>
              <p:txBody>
                <a:bodyPr wrap="square" rtlCol="0">
                  <a:spAutoFit/>
                </a:bodyPr>
                <a:lstStyle/>
                <a:p>
                  <a:pPr marL="342900" lvl="0" indent="-342900">
                    <a:spcBef>
                      <a:spcPct val="50000"/>
                    </a:spcBef>
                    <a:defRPr/>
                  </a:pPr>
                  <a:r>
                    <a:rPr lang="en-GB" sz="2400" b="1" dirty="0" smtClean="0">
                      <a:solidFill>
                        <a:srgbClr val="002060"/>
                      </a:solidFill>
                      <a:latin typeface="Arial" pitchFamily="34" charset="0"/>
                      <a:cs typeface="Arial" pitchFamily="34" charset="0"/>
                    </a:rPr>
                    <a:t>Brute force method</a:t>
                  </a:r>
                </a:p>
                <a:p>
                  <a:pPr marL="598932" lvl="1" indent="-342900">
                    <a:spcBef>
                      <a:spcPct val="50000"/>
                    </a:spcBef>
                    <a:buFont typeface="Arial" pitchFamily="34" charset="0"/>
                    <a:buChar char="•"/>
                    <a:defRPr/>
                  </a:pPr>
                  <a:r>
                    <a:rPr lang="en-GB" sz="2400" dirty="0" smtClean="0">
                      <a:solidFill>
                        <a:srgbClr val="002060"/>
                      </a:solidFill>
                      <a:latin typeface="Arial" pitchFamily="34" charset="0"/>
                      <a:cs typeface="Arial" pitchFamily="34" charset="0"/>
                    </a:rPr>
                    <a:t>Sample entire solution space, and chose solution providing minimum estimator</a:t>
                  </a:r>
                </a:p>
                <a:p>
                  <a:pPr marL="598932" lvl="1" indent="-342900">
                    <a:spcBef>
                      <a:spcPct val="50000"/>
                    </a:spcBef>
                    <a:buFont typeface="Arial" pitchFamily="34" charset="0"/>
                    <a:buChar char="•"/>
                    <a:defRPr/>
                  </a:pPr>
                  <a:r>
                    <a:rPr lang="en-GB" sz="2400" dirty="0" smtClean="0">
                      <a:solidFill>
                        <a:srgbClr val="002060"/>
                      </a:solidFill>
                      <a:latin typeface="Arial" pitchFamily="34" charset="0"/>
                      <a:cs typeface="Arial" pitchFamily="34" charset="0"/>
                    </a:rPr>
                    <a:t>Good global minimum finder, but poor accuracy </a:t>
                  </a:r>
                  <a:endParaRPr lang="en-US" sz="2400" dirty="0">
                    <a:solidFill>
                      <a:srgbClr val="002060"/>
                    </a:solidFill>
                    <a:latin typeface="Arial" pitchFamily="34" charset="0"/>
                    <a:cs typeface="Arial" pitchFamily="34" charset="0"/>
                  </a:endParaRPr>
                </a:p>
              </p:txBody>
            </p:sp>
            <p:sp>
              <p:nvSpPr>
                <p:cNvPr id="137" name="Right Arrow 136"/>
                <p:cNvSpPr/>
                <p:nvPr/>
              </p:nvSpPr>
              <p:spPr>
                <a:xfrm>
                  <a:off x="27596477" y="9597058"/>
                  <a:ext cx="553212" cy="685800"/>
                </a:xfrm>
                <a:prstGeom prst="rightArrow">
                  <a:avLst/>
                </a:prstGeom>
                <a:solidFill>
                  <a:schemeClr val="bg1">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3" name="Group 212"/>
              <p:cNvGrpSpPr/>
              <p:nvPr/>
            </p:nvGrpSpPr>
            <p:grpSpPr>
              <a:xfrm>
                <a:off x="21640802" y="6592589"/>
                <a:ext cx="8135972" cy="3046988"/>
                <a:chOff x="19401943" y="11391900"/>
                <a:chExt cx="8279294" cy="3046988"/>
              </a:xfrm>
            </p:grpSpPr>
            <p:grpSp>
              <p:nvGrpSpPr>
                <p:cNvPr id="214" name="Group 502"/>
                <p:cNvGrpSpPr/>
                <p:nvPr/>
              </p:nvGrpSpPr>
              <p:grpSpPr>
                <a:xfrm>
                  <a:off x="25014237" y="11597243"/>
                  <a:ext cx="2667000" cy="2731532"/>
                  <a:chOff x="24728487" y="8473043"/>
                  <a:chExt cx="2667000" cy="2731532"/>
                </a:xfrm>
              </p:grpSpPr>
              <p:sp>
                <p:nvSpPr>
                  <p:cNvPr id="217" name="Rectangle 216"/>
                  <p:cNvSpPr/>
                  <p:nvPr/>
                </p:nvSpPr>
                <p:spPr>
                  <a:xfrm>
                    <a:off x="24728487" y="8537575"/>
                    <a:ext cx="2667000" cy="2667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218" name="Freeform 217"/>
                  <p:cNvSpPr/>
                  <p:nvPr/>
                </p:nvSpPr>
                <p:spPr>
                  <a:xfrm>
                    <a:off x="24804688" y="8766176"/>
                    <a:ext cx="2514600" cy="2362200"/>
                  </a:xfrm>
                  <a:custGeom>
                    <a:avLst/>
                    <a:gdLst>
                      <a:gd name="connsiteX0" fmla="*/ 79200 w 2030313"/>
                      <a:gd name="connsiteY0" fmla="*/ 396000 h 1514325"/>
                      <a:gd name="connsiteX1" fmla="*/ 259200 w 2030313"/>
                      <a:gd name="connsiteY1" fmla="*/ 770400 h 1514325"/>
                      <a:gd name="connsiteX2" fmla="*/ 345600 w 2030313"/>
                      <a:gd name="connsiteY2" fmla="*/ 806400 h 1514325"/>
                      <a:gd name="connsiteX3" fmla="*/ 489600 w 2030313"/>
                      <a:gd name="connsiteY3" fmla="*/ 813600 h 1514325"/>
                      <a:gd name="connsiteX4" fmla="*/ 698400 w 2030313"/>
                      <a:gd name="connsiteY4" fmla="*/ 820800 h 1514325"/>
                      <a:gd name="connsiteX5" fmla="*/ 763200 w 2030313"/>
                      <a:gd name="connsiteY5" fmla="*/ 828000 h 1514325"/>
                      <a:gd name="connsiteX6" fmla="*/ 871200 w 2030313"/>
                      <a:gd name="connsiteY6" fmla="*/ 943200 h 1514325"/>
                      <a:gd name="connsiteX7" fmla="*/ 957600 w 2030313"/>
                      <a:gd name="connsiteY7" fmla="*/ 1116000 h 1514325"/>
                      <a:gd name="connsiteX8" fmla="*/ 993600 w 2030313"/>
                      <a:gd name="connsiteY8" fmla="*/ 1216800 h 1514325"/>
                      <a:gd name="connsiteX9" fmla="*/ 1036800 w 2030313"/>
                      <a:gd name="connsiteY9" fmla="*/ 1324800 h 1514325"/>
                      <a:gd name="connsiteX10" fmla="*/ 1252800 w 2030313"/>
                      <a:gd name="connsiteY10" fmla="*/ 1497600 h 1514325"/>
                      <a:gd name="connsiteX11" fmla="*/ 1404000 w 2030313"/>
                      <a:gd name="connsiteY11" fmla="*/ 1512000 h 1514325"/>
                      <a:gd name="connsiteX12" fmla="*/ 1533600 w 2030313"/>
                      <a:gd name="connsiteY12" fmla="*/ 1432800 h 1514325"/>
                      <a:gd name="connsiteX13" fmla="*/ 1828800 w 2030313"/>
                      <a:gd name="connsiteY13" fmla="*/ 1159200 h 1514325"/>
                      <a:gd name="connsiteX14" fmla="*/ 1987200 w 2030313"/>
                      <a:gd name="connsiteY14" fmla="*/ 914400 h 1514325"/>
                      <a:gd name="connsiteX15" fmla="*/ 2023200 w 2030313"/>
                      <a:gd name="connsiteY15" fmla="*/ 748800 h 1514325"/>
                      <a:gd name="connsiteX16" fmla="*/ 1972800 w 2030313"/>
                      <a:gd name="connsiteY16" fmla="*/ 468000 h 1514325"/>
                      <a:gd name="connsiteX17" fmla="*/ 1944000 w 2030313"/>
                      <a:gd name="connsiteY17" fmla="*/ 424800 h 1514325"/>
                      <a:gd name="connsiteX18" fmla="*/ 1807200 w 2030313"/>
                      <a:gd name="connsiteY18" fmla="*/ 309600 h 1514325"/>
                      <a:gd name="connsiteX19" fmla="*/ 1720800 w 2030313"/>
                      <a:gd name="connsiteY19" fmla="*/ 295200 h 1514325"/>
                      <a:gd name="connsiteX20" fmla="*/ 1447200 w 2030313"/>
                      <a:gd name="connsiteY20" fmla="*/ 280800 h 1514325"/>
                      <a:gd name="connsiteX21" fmla="*/ 1303200 w 2030313"/>
                      <a:gd name="connsiteY21" fmla="*/ 223200 h 1514325"/>
                      <a:gd name="connsiteX22" fmla="*/ 1080000 w 2030313"/>
                      <a:gd name="connsiteY22" fmla="*/ 86400 h 1514325"/>
                      <a:gd name="connsiteX23" fmla="*/ 792000 w 2030313"/>
                      <a:gd name="connsiteY23" fmla="*/ 0 h 1514325"/>
                      <a:gd name="connsiteX24" fmla="*/ 612000 w 2030313"/>
                      <a:gd name="connsiteY24" fmla="*/ 43200 h 1514325"/>
                      <a:gd name="connsiteX25" fmla="*/ 554400 w 2030313"/>
                      <a:gd name="connsiteY25" fmla="*/ 86400 h 1514325"/>
                      <a:gd name="connsiteX26" fmla="*/ 489600 w 2030313"/>
                      <a:gd name="connsiteY26" fmla="*/ 129600 h 1514325"/>
                      <a:gd name="connsiteX27" fmla="*/ 331200 w 2030313"/>
                      <a:gd name="connsiteY27" fmla="*/ 122400 h 1514325"/>
                      <a:gd name="connsiteX28" fmla="*/ 187200 w 2030313"/>
                      <a:gd name="connsiteY28" fmla="*/ 108000 h 1514325"/>
                      <a:gd name="connsiteX29" fmla="*/ 100800 w 2030313"/>
                      <a:gd name="connsiteY29" fmla="*/ 129600 h 1514325"/>
                      <a:gd name="connsiteX30" fmla="*/ 7200 w 2030313"/>
                      <a:gd name="connsiteY30" fmla="*/ 237600 h 1514325"/>
                      <a:gd name="connsiteX31" fmla="*/ 0 w 2030313"/>
                      <a:gd name="connsiteY31" fmla="*/ 280800 h 1514325"/>
                      <a:gd name="connsiteX32" fmla="*/ 14400 w 2030313"/>
                      <a:gd name="connsiteY32" fmla="*/ 331200 h 1514325"/>
                      <a:gd name="connsiteX33" fmla="*/ 50400 w 2030313"/>
                      <a:gd name="connsiteY33" fmla="*/ 360000 h 1514325"/>
                      <a:gd name="connsiteX34" fmla="*/ 79200 w 2030313"/>
                      <a:gd name="connsiteY34" fmla="*/ 396000 h 1514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030313" h="1514325">
                        <a:moveTo>
                          <a:pt x="79200" y="396000"/>
                        </a:moveTo>
                        <a:cubicBezTo>
                          <a:pt x="114000" y="464400"/>
                          <a:pt x="152706" y="703141"/>
                          <a:pt x="259200" y="770400"/>
                        </a:cubicBezTo>
                        <a:cubicBezTo>
                          <a:pt x="285579" y="787061"/>
                          <a:pt x="314934" y="800650"/>
                          <a:pt x="345600" y="806400"/>
                        </a:cubicBezTo>
                        <a:cubicBezTo>
                          <a:pt x="392837" y="815257"/>
                          <a:pt x="441580" y="811640"/>
                          <a:pt x="489600" y="813600"/>
                        </a:cubicBezTo>
                        <a:lnTo>
                          <a:pt x="698400" y="820800"/>
                        </a:lnTo>
                        <a:cubicBezTo>
                          <a:pt x="720000" y="823200"/>
                          <a:pt x="743968" y="817878"/>
                          <a:pt x="763200" y="828000"/>
                        </a:cubicBezTo>
                        <a:cubicBezTo>
                          <a:pt x="802904" y="848897"/>
                          <a:pt x="846895" y="903429"/>
                          <a:pt x="871200" y="943200"/>
                        </a:cubicBezTo>
                        <a:cubicBezTo>
                          <a:pt x="899311" y="989200"/>
                          <a:pt x="937843" y="1067505"/>
                          <a:pt x="957600" y="1116000"/>
                        </a:cubicBezTo>
                        <a:cubicBezTo>
                          <a:pt x="971061" y="1149042"/>
                          <a:pt x="980946" y="1183441"/>
                          <a:pt x="993600" y="1216800"/>
                        </a:cubicBezTo>
                        <a:cubicBezTo>
                          <a:pt x="1007351" y="1253053"/>
                          <a:pt x="1016141" y="1291989"/>
                          <a:pt x="1036800" y="1324800"/>
                        </a:cubicBezTo>
                        <a:cubicBezTo>
                          <a:pt x="1078020" y="1390267"/>
                          <a:pt x="1185707" y="1474117"/>
                          <a:pt x="1252800" y="1497600"/>
                        </a:cubicBezTo>
                        <a:cubicBezTo>
                          <a:pt x="1300586" y="1514325"/>
                          <a:pt x="1353600" y="1507200"/>
                          <a:pt x="1404000" y="1512000"/>
                        </a:cubicBezTo>
                        <a:cubicBezTo>
                          <a:pt x="1447200" y="1485600"/>
                          <a:pt x="1492124" y="1461833"/>
                          <a:pt x="1533600" y="1432800"/>
                        </a:cubicBezTo>
                        <a:cubicBezTo>
                          <a:pt x="1656088" y="1347059"/>
                          <a:pt x="1738593" y="1280210"/>
                          <a:pt x="1828800" y="1159200"/>
                        </a:cubicBezTo>
                        <a:cubicBezTo>
                          <a:pt x="1886889" y="1081276"/>
                          <a:pt x="1934400" y="996000"/>
                          <a:pt x="1987200" y="914400"/>
                        </a:cubicBezTo>
                        <a:cubicBezTo>
                          <a:pt x="1999200" y="859200"/>
                          <a:pt x="2019748" y="805184"/>
                          <a:pt x="2023200" y="748800"/>
                        </a:cubicBezTo>
                        <a:cubicBezTo>
                          <a:pt x="2030313" y="632614"/>
                          <a:pt x="2018406" y="564280"/>
                          <a:pt x="1972800" y="468000"/>
                        </a:cubicBezTo>
                        <a:cubicBezTo>
                          <a:pt x="1965391" y="452359"/>
                          <a:pt x="1954059" y="438883"/>
                          <a:pt x="1944000" y="424800"/>
                        </a:cubicBezTo>
                        <a:cubicBezTo>
                          <a:pt x="1899256" y="362159"/>
                          <a:pt x="1890044" y="342738"/>
                          <a:pt x="1807200" y="309600"/>
                        </a:cubicBezTo>
                        <a:cubicBezTo>
                          <a:pt x="1780091" y="298756"/>
                          <a:pt x="1749904" y="297528"/>
                          <a:pt x="1720800" y="295200"/>
                        </a:cubicBezTo>
                        <a:cubicBezTo>
                          <a:pt x="1629765" y="287917"/>
                          <a:pt x="1538400" y="285600"/>
                          <a:pt x="1447200" y="280800"/>
                        </a:cubicBezTo>
                        <a:cubicBezTo>
                          <a:pt x="1399200" y="261600"/>
                          <a:pt x="1348890" y="247389"/>
                          <a:pt x="1303200" y="223200"/>
                        </a:cubicBezTo>
                        <a:cubicBezTo>
                          <a:pt x="1226079" y="182371"/>
                          <a:pt x="1162288" y="115443"/>
                          <a:pt x="1080000" y="86400"/>
                        </a:cubicBezTo>
                        <a:cubicBezTo>
                          <a:pt x="903805" y="24213"/>
                          <a:pt x="999466" y="54121"/>
                          <a:pt x="792000" y="0"/>
                        </a:cubicBezTo>
                        <a:cubicBezTo>
                          <a:pt x="732000" y="14400"/>
                          <a:pt x="669989" y="22113"/>
                          <a:pt x="612000" y="43200"/>
                        </a:cubicBezTo>
                        <a:cubicBezTo>
                          <a:pt x="589445" y="51402"/>
                          <a:pt x="574007" y="72560"/>
                          <a:pt x="554400" y="86400"/>
                        </a:cubicBezTo>
                        <a:cubicBezTo>
                          <a:pt x="533192" y="101371"/>
                          <a:pt x="511200" y="115200"/>
                          <a:pt x="489600" y="129600"/>
                        </a:cubicBezTo>
                        <a:cubicBezTo>
                          <a:pt x="436800" y="127200"/>
                          <a:pt x="383920" y="126166"/>
                          <a:pt x="331200" y="122400"/>
                        </a:cubicBezTo>
                        <a:cubicBezTo>
                          <a:pt x="283083" y="118963"/>
                          <a:pt x="235416" y="106493"/>
                          <a:pt x="187200" y="108000"/>
                        </a:cubicBezTo>
                        <a:cubicBezTo>
                          <a:pt x="157528" y="108927"/>
                          <a:pt x="129600" y="122400"/>
                          <a:pt x="100800" y="129600"/>
                        </a:cubicBezTo>
                        <a:cubicBezTo>
                          <a:pt x="54220" y="170357"/>
                          <a:pt x="31819" y="180155"/>
                          <a:pt x="7200" y="237600"/>
                        </a:cubicBezTo>
                        <a:cubicBezTo>
                          <a:pt x="1449" y="251018"/>
                          <a:pt x="2400" y="266400"/>
                          <a:pt x="0" y="280800"/>
                        </a:cubicBezTo>
                        <a:cubicBezTo>
                          <a:pt x="4800" y="297600"/>
                          <a:pt x="5020" y="316459"/>
                          <a:pt x="14400" y="331200"/>
                        </a:cubicBezTo>
                        <a:cubicBezTo>
                          <a:pt x="22650" y="344165"/>
                          <a:pt x="38594" y="350162"/>
                          <a:pt x="50400" y="360000"/>
                        </a:cubicBezTo>
                        <a:cubicBezTo>
                          <a:pt x="53007" y="362173"/>
                          <a:pt x="44400" y="327600"/>
                          <a:pt x="79200" y="396000"/>
                        </a:cubicBezTo>
                        <a:close/>
                      </a:path>
                    </a:pathLst>
                  </a:custGeom>
                  <a:solidFill>
                    <a:schemeClr val="accent2">
                      <a:lumMod val="5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19" name="Freeform 218"/>
                  <p:cNvSpPr/>
                  <p:nvPr/>
                </p:nvSpPr>
                <p:spPr>
                  <a:xfrm>
                    <a:off x="25185687" y="9004450"/>
                    <a:ext cx="2030313" cy="1819125"/>
                  </a:xfrm>
                  <a:custGeom>
                    <a:avLst/>
                    <a:gdLst>
                      <a:gd name="connsiteX0" fmla="*/ 79200 w 2030313"/>
                      <a:gd name="connsiteY0" fmla="*/ 396000 h 1514325"/>
                      <a:gd name="connsiteX1" fmla="*/ 259200 w 2030313"/>
                      <a:gd name="connsiteY1" fmla="*/ 770400 h 1514325"/>
                      <a:gd name="connsiteX2" fmla="*/ 345600 w 2030313"/>
                      <a:gd name="connsiteY2" fmla="*/ 806400 h 1514325"/>
                      <a:gd name="connsiteX3" fmla="*/ 489600 w 2030313"/>
                      <a:gd name="connsiteY3" fmla="*/ 813600 h 1514325"/>
                      <a:gd name="connsiteX4" fmla="*/ 698400 w 2030313"/>
                      <a:gd name="connsiteY4" fmla="*/ 820800 h 1514325"/>
                      <a:gd name="connsiteX5" fmla="*/ 763200 w 2030313"/>
                      <a:gd name="connsiteY5" fmla="*/ 828000 h 1514325"/>
                      <a:gd name="connsiteX6" fmla="*/ 871200 w 2030313"/>
                      <a:gd name="connsiteY6" fmla="*/ 943200 h 1514325"/>
                      <a:gd name="connsiteX7" fmla="*/ 957600 w 2030313"/>
                      <a:gd name="connsiteY7" fmla="*/ 1116000 h 1514325"/>
                      <a:gd name="connsiteX8" fmla="*/ 993600 w 2030313"/>
                      <a:gd name="connsiteY8" fmla="*/ 1216800 h 1514325"/>
                      <a:gd name="connsiteX9" fmla="*/ 1036800 w 2030313"/>
                      <a:gd name="connsiteY9" fmla="*/ 1324800 h 1514325"/>
                      <a:gd name="connsiteX10" fmla="*/ 1252800 w 2030313"/>
                      <a:gd name="connsiteY10" fmla="*/ 1497600 h 1514325"/>
                      <a:gd name="connsiteX11" fmla="*/ 1404000 w 2030313"/>
                      <a:gd name="connsiteY11" fmla="*/ 1512000 h 1514325"/>
                      <a:gd name="connsiteX12" fmla="*/ 1533600 w 2030313"/>
                      <a:gd name="connsiteY12" fmla="*/ 1432800 h 1514325"/>
                      <a:gd name="connsiteX13" fmla="*/ 1828800 w 2030313"/>
                      <a:gd name="connsiteY13" fmla="*/ 1159200 h 1514325"/>
                      <a:gd name="connsiteX14" fmla="*/ 1987200 w 2030313"/>
                      <a:gd name="connsiteY14" fmla="*/ 914400 h 1514325"/>
                      <a:gd name="connsiteX15" fmla="*/ 2023200 w 2030313"/>
                      <a:gd name="connsiteY15" fmla="*/ 748800 h 1514325"/>
                      <a:gd name="connsiteX16" fmla="*/ 1972800 w 2030313"/>
                      <a:gd name="connsiteY16" fmla="*/ 468000 h 1514325"/>
                      <a:gd name="connsiteX17" fmla="*/ 1944000 w 2030313"/>
                      <a:gd name="connsiteY17" fmla="*/ 424800 h 1514325"/>
                      <a:gd name="connsiteX18" fmla="*/ 1807200 w 2030313"/>
                      <a:gd name="connsiteY18" fmla="*/ 309600 h 1514325"/>
                      <a:gd name="connsiteX19" fmla="*/ 1720800 w 2030313"/>
                      <a:gd name="connsiteY19" fmla="*/ 295200 h 1514325"/>
                      <a:gd name="connsiteX20" fmla="*/ 1447200 w 2030313"/>
                      <a:gd name="connsiteY20" fmla="*/ 280800 h 1514325"/>
                      <a:gd name="connsiteX21" fmla="*/ 1303200 w 2030313"/>
                      <a:gd name="connsiteY21" fmla="*/ 223200 h 1514325"/>
                      <a:gd name="connsiteX22" fmla="*/ 1080000 w 2030313"/>
                      <a:gd name="connsiteY22" fmla="*/ 86400 h 1514325"/>
                      <a:gd name="connsiteX23" fmla="*/ 792000 w 2030313"/>
                      <a:gd name="connsiteY23" fmla="*/ 0 h 1514325"/>
                      <a:gd name="connsiteX24" fmla="*/ 612000 w 2030313"/>
                      <a:gd name="connsiteY24" fmla="*/ 43200 h 1514325"/>
                      <a:gd name="connsiteX25" fmla="*/ 554400 w 2030313"/>
                      <a:gd name="connsiteY25" fmla="*/ 86400 h 1514325"/>
                      <a:gd name="connsiteX26" fmla="*/ 489600 w 2030313"/>
                      <a:gd name="connsiteY26" fmla="*/ 129600 h 1514325"/>
                      <a:gd name="connsiteX27" fmla="*/ 331200 w 2030313"/>
                      <a:gd name="connsiteY27" fmla="*/ 122400 h 1514325"/>
                      <a:gd name="connsiteX28" fmla="*/ 187200 w 2030313"/>
                      <a:gd name="connsiteY28" fmla="*/ 108000 h 1514325"/>
                      <a:gd name="connsiteX29" fmla="*/ 100800 w 2030313"/>
                      <a:gd name="connsiteY29" fmla="*/ 129600 h 1514325"/>
                      <a:gd name="connsiteX30" fmla="*/ 7200 w 2030313"/>
                      <a:gd name="connsiteY30" fmla="*/ 237600 h 1514325"/>
                      <a:gd name="connsiteX31" fmla="*/ 0 w 2030313"/>
                      <a:gd name="connsiteY31" fmla="*/ 280800 h 1514325"/>
                      <a:gd name="connsiteX32" fmla="*/ 14400 w 2030313"/>
                      <a:gd name="connsiteY32" fmla="*/ 331200 h 1514325"/>
                      <a:gd name="connsiteX33" fmla="*/ 50400 w 2030313"/>
                      <a:gd name="connsiteY33" fmla="*/ 360000 h 1514325"/>
                      <a:gd name="connsiteX34" fmla="*/ 79200 w 2030313"/>
                      <a:gd name="connsiteY34" fmla="*/ 396000 h 1514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030313" h="1514325">
                        <a:moveTo>
                          <a:pt x="79200" y="396000"/>
                        </a:moveTo>
                        <a:cubicBezTo>
                          <a:pt x="114000" y="464400"/>
                          <a:pt x="152706" y="703141"/>
                          <a:pt x="259200" y="770400"/>
                        </a:cubicBezTo>
                        <a:cubicBezTo>
                          <a:pt x="285579" y="787061"/>
                          <a:pt x="314934" y="800650"/>
                          <a:pt x="345600" y="806400"/>
                        </a:cubicBezTo>
                        <a:cubicBezTo>
                          <a:pt x="392837" y="815257"/>
                          <a:pt x="441580" y="811640"/>
                          <a:pt x="489600" y="813600"/>
                        </a:cubicBezTo>
                        <a:lnTo>
                          <a:pt x="698400" y="820800"/>
                        </a:lnTo>
                        <a:cubicBezTo>
                          <a:pt x="720000" y="823200"/>
                          <a:pt x="743968" y="817878"/>
                          <a:pt x="763200" y="828000"/>
                        </a:cubicBezTo>
                        <a:cubicBezTo>
                          <a:pt x="802904" y="848897"/>
                          <a:pt x="846895" y="903429"/>
                          <a:pt x="871200" y="943200"/>
                        </a:cubicBezTo>
                        <a:cubicBezTo>
                          <a:pt x="899311" y="989200"/>
                          <a:pt x="937843" y="1067505"/>
                          <a:pt x="957600" y="1116000"/>
                        </a:cubicBezTo>
                        <a:cubicBezTo>
                          <a:pt x="971061" y="1149042"/>
                          <a:pt x="980946" y="1183441"/>
                          <a:pt x="993600" y="1216800"/>
                        </a:cubicBezTo>
                        <a:cubicBezTo>
                          <a:pt x="1007351" y="1253053"/>
                          <a:pt x="1016141" y="1291989"/>
                          <a:pt x="1036800" y="1324800"/>
                        </a:cubicBezTo>
                        <a:cubicBezTo>
                          <a:pt x="1078020" y="1390267"/>
                          <a:pt x="1185707" y="1474117"/>
                          <a:pt x="1252800" y="1497600"/>
                        </a:cubicBezTo>
                        <a:cubicBezTo>
                          <a:pt x="1300586" y="1514325"/>
                          <a:pt x="1353600" y="1507200"/>
                          <a:pt x="1404000" y="1512000"/>
                        </a:cubicBezTo>
                        <a:cubicBezTo>
                          <a:pt x="1447200" y="1485600"/>
                          <a:pt x="1492124" y="1461833"/>
                          <a:pt x="1533600" y="1432800"/>
                        </a:cubicBezTo>
                        <a:cubicBezTo>
                          <a:pt x="1656088" y="1347059"/>
                          <a:pt x="1738593" y="1280210"/>
                          <a:pt x="1828800" y="1159200"/>
                        </a:cubicBezTo>
                        <a:cubicBezTo>
                          <a:pt x="1886889" y="1081276"/>
                          <a:pt x="1934400" y="996000"/>
                          <a:pt x="1987200" y="914400"/>
                        </a:cubicBezTo>
                        <a:cubicBezTo>
                          <a:pt x="1999200" y="859200"/>
                          <a:pt x="2019748" y="805184"/>
                          <a:pt x="2023200" y="748800"/>
                        </a:cubicBezTo>
                        <a:cubicBezTo>
                          <a:pt x="2030313" y="632614"/>
                          <a:pt x="2018406" y="564280"/>
                          <a:pt x="1972800" y="468000"/>
                        </a:cubicBezTo>
                        <a:cubicBezTo>
                          <a:pt x="1965391" y="452359"/>
                          <a:pt x="1954059" y="438883"/>
                          <a:pt x="1944000" y="424800"/>
                        </a:cubicBezTo>
                        <a:cubicBezTo>
                          <a:pt x="1899256" y="362159"/>
                          <a:pt x="1890044" y="342738"/>
                          <a:pt x="1807200" y="309600"/>
                        </a:cubicBezTo>
                        <a:cubicBezTo>
                          <a:pt x="1780091" y="298756"/>
                          <a:pt x="1749904" y="297528"/>
                          <a:pt x="1720800" y="295200"/>
                        </a:cubicBezTo>
                        <a:cubicBezTo>
                          <a:pt x="1629765" y="287917"/>
                          <a:pt x="1538400" y="285600"/>
                          <a:pt x="1447200" y="280800"/>
                        </a:cubicBezTo>
                        <a:cubicBezTo>
                          <a:pt x="1399200" y="261600"/>
                          <a:pt x="1348890" y="247389"/>
                          <a:pt x="1303200" y="223200"/>
                        </a:cubicBezTo>
                        <a:cubicBezTo>
                          <a:pt x="1226079" y="182371"/>
                          <a:pt x="1162288" y="115443"/>
                          <a:pt x="1080000" y="86400"/>
                        </a:cubicBezTo>
                        <a:cubicBezTo>
                          <a:pt x="903805" y="24213"/>
                          <a:pt x="999466" y="54121"/>
                          <a:pt x="792000" y="0"/>
                        </a:cubicBezTo>
                        <a:cubicBezTo>
                          <a:pt x="732000" y="14400"/>
                          <a:pt x="669989" y="22113"/>
                          <a:pt x="612000" y="43200"/>
                        </a:cubicBezTo>
                        <a:cubicBezTo>
                          <a:pt x="589445" y="51402"/>
                          <a:pt x="574007" y="72560"/>
                          <a:pt x="554400" y="86400"/>
                        </a:cubicBezTo>
                        <a:cubicBezTo>
                          <a:pt x="533192" y="101371"/>
                          <a:pt x="511200" y="115200"/>
                          <a:pt x="489600" y="129600"/>
                        </a:cubicBezTo>
                        <a:cubicBezTo>
                          <a:pt x="436800" y="127200"/>
                          <a:pt x="383920" y="126166"/>
                          <a:pt x="331200" y="122400"/>
                        </a:cubicBezTo>
                        <a:cubicBezTo>
                          <a:pt x="283083" y="118963"/>
                          <a:pt x="235416" y="106493"/>
                          <a:pt x="187200" y="108000"/>
                        </a:cubicBezTo>
                        <a:cubicBezTo>
                          <a:pt x="157528" y="108927"/>
                          <a:pt x="129600" y="122400"/>
                          <a:pt x="100800" y="129600"/>
                        </a:cubicBezTo>
                        <a:cubicBezTo>
                          <a:pt x="54220" y="170357"/>
                          <a:pt x="31819" y="180155"/>
                          <a:pt x="7200" y="237600"/>
                        </a:cubicBezTo>
                        <a:cubicBezTo>
                          <a:pt x="1449" y="251018"/>
                          <a:pt x="2400" y="266400"/>
                          <a:pt x="0" y="280800"/>
                        </a:cubicBezTo>
                        <a:cubicBezTo>
                          <a:pt x="4800" y="297600"/>
                          <a:pt x="5020" y="316459"/>
                          <a:pt x="14400" y="331200"/>
                        </a:cubicBezTo>
                        <a:cubicBezTo>
                          <a:pt x="22650" y="344165"/>
                          <a:pt x="38594" y="350162"/>
                          <a:pt x="50400" y="360000"/>
                        </a:cubicBezTo>
                        <a:cubicBezTo>
                          <a:pt x="53007" y="362173"/>
                          <a:pt x="44400" y="327600"/>
                          <a:pt x="79200" y="396000"/>
                        </a:cubicBezTo>
                        <a:close/>
                      </a:path>
                    </a:pathLst>
                  </a:custGeom>
                  <a:solidFill>
                    <a:schemeClr val="accent2">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20" name="Freeform 219"/>
                  <p:cNvSpPr/>
                  <p:nvPr/>
                </p:nvSpPr>
                <p:spPr>
                  <a:xfrm>
                    <a:off x="25338087" y="9156850"/>
                    <a:ext cx="1752599" cy="1514325"/>
                  </a:xfrm>
                  <a:custGeom>
                    <a:avLst/>
                    <a:gdLst>
                      <a:gd name="connsiteX0" fmla="*/ 79200 w 2030313"/>
                      <a:gd name="connsiteY0" fmla="*/ 396000 h 1514325"/>
                      <a:gd name="connsiteX1" fmla="*/ 259200 w 2030313"/>
                      <a:gd name="connsiteY1" fmla="*/ 770400 h 1514325"/>
                      <a:gd name="connsiteX2" fmla="*/ 345600 w 2030313"/>
                      <a:gd name="connsiteY2" fmla="*/ 806400 h 1514325"/>
                      <a:gd name="connsiteX3" fmla="*/ 489600 w 2030313"/>
                      <a:gd name="connsiteY3" fmla="*/ 813600 h 1514325"/>
                      <a:gd name="connsiteX4" fmla="*/ 698400 w 2030313"/>
                      <a:gd name="connsiteY4" fmla="*/ 820800 h 1514325"/>
                      <a:gd name="connsiteX5" fmla="*/ 763200 w 2030313"/>
                      <a:gd name="connsiteY5" fmla="*/ 828000 h 1514325"/>
                      <a:gd name="connsiteX6" fmla="*/ 871200 w 2030313"/>
                      <a:gd name="connsiteY6" fmla="*/ 943200 h 1514325"/>
                      <a:gd name="connsiteX7" fmla="*/ 957600 w 2030313"/>
                      <a:gd name="connsiteY7" fmla="*/ 1116000 h 1514325"/>
                      <a:gd name="connsiteX8" fmla="*/ 993600 w 2030313"/>
                      <a:gd name="connsiteY8" fmla="*/ 1216800 h 1514325"/>
                      <a:gd name="connsiteX9" fmla="*/ 1036800 w 2030313"/>
                      <a:gd name="connsiteY9" fmla="*/ 1324800 h 1514325"/>
                      <a:gd name="connsiteX10" fmla="*/ 1252800 w 2030313"/>
                      <a:gd name="connsiteY10" fmla="*/ 1497600 h 1514325"/>
                      <a:gd name="connsiteX11" fmla="*/ 1404000 w 2030313"/>
                      <a:gd name="connsiteY11" fmla="*/ 1512000 h 1514325"/>
                      <a:gd name="connsiteX12" fmla="*/ 1533600 w 2030313"/>
                      <a:gd name="connsiteY12" fmla="*/ 1432800 h 1514325"/>
                      <a:gd name="connsiteX13" fmla="*/ 1828800 w 2030313"/>
                      <a:gd name="connsiteY13" fmla="*/ 1159200 h 1514325"/>
                      <a:gd name="connsiteX14" fmla="*/ 1987200 w 2030313"/>
                      <a:gd name="connsiteY14" fmla="*/ 914400 h 1514325"/>
                      <a:gd name="connsiteX15" fmla="*/ 2023200 w 2030313"/>
                      <a:gd name="connsiteY15" fmla="*/ 748800 h 1514325"/>
                      <a:gd name="connsiteX16" fmla="*/ 1972800 w 2030313"/>
                      <a:gd name="connsiteY16" fmla="*/ 468000 h 1514325"/>
                      <a:gd name="connsiteX17" fmla="*/ 1944000 w 2030313"/>
                      <a:gd name="connsiteY17" fmla="*/ 424800 h 1514325"/>
                      <a:gd name="connsiteX18" fmla="*/ 1807200 w 2030313"/>
                      <a:gd name="connsiteY18" fmla="*/ 309600 h 1514325"/>
                      <a:gd name="connsiteX19" fmla="*/ 1720800 w 2030313"/>
                      <a:gd name="connsiteY19" fmla="*/ 295200 h 1514325"/>
                      <a:gd name="connsiteX20" fmla="*/ 1447200 w 2030313"/>
                      <a:gd name="connsiteY20" fmla="*/ 280800 h 1514325"/>
                      <a:gd name="connsiteX21" fmla="*/ 1303200 w 2030313"/>
                      <a:gd name="connsiteY21" fmla="*/ 223200 h 1514325"/>
                      <a:gd name="connsiteX22" fmla="*/ 1080000 w 2030313"/>
                      <a:gd name="connsiteY22" fmla="*/ 86400 h 1514325"/>
                      <a:gd name="connsiteX23" fmla="*/ 792000 w 2030313"/>
                      <a:gd name="connsiteY23" fmla="*/ 0 h 1514325"/>
                      <a:gd name="connsiteX24" fmla="*/ 612000 w 2030313"/>
                      <a:gd name="connsiteY24" fmla="*/ 43200 h 1514325"/>
                      <a:gd name="connsiteX25" fmla="*/ 554400 w 2030313"/>
                      <a:gd name="connsiteY25" fmla="*/ 86400 h 1514325"/>
                      <a:gd name="connsiteX26" fmla="*/ 489600 w 2030313"/>
                      <a:gd name="connsiteY26" fmla="*/ 129600 h 1514325"/>
                      <a:gd name="connsiteX27" fmla="*/ 331200 w 2030313"/>
                      <a:gd name="connsiteY27" fmla="*/ 122400 h 1514325"/>
                      <a:gd name="connsiteX28" fmla="*/ 187200 w 2030313"/>
                      <a:gd name="connsiteY28" fmla="*/ 108000 h 1514325"/>
                      <a:gd name="connsiteX29" fmla="*/ 100800 w 2030313"/>
                      <a:gd name="connsiteY29" fmla="*/ 129600 h 1514325"/>
                      <a:gd name="connsiteX30" fmla="*/ 7200 w 2030313"/>
                      <a:gd name="connsiteY30" fmla="*/ 237600 h 1514325"/>
                      <a:gd name="connsiteX31" fmla="*/ 0 w 2030313"/>
                      <a:gd name="connsiteY31" fmla="*/ 280800 h 1514325"/>
                      <a:gd name="connsiteX32" fmla="*/ 14400 w 2030313"/>
                      <a:gd name="connsiteY32" fmla="*/ 331200 h 1514325"/>
                      <a:gd name="connsiteX33" fmla="*/ 50400 w 2030313"/>
                      <a:gd name="connsiteY33" fmla="*/ 360000 h 1514325"/>
                      <a:gd name="connsiteX34" fmla="*/ 79200 w 2030313"/>
                      <a:gd name="connsiteY34" fmla="*/ 396000 h 1514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030313" h="1514325">
                        <a:moveTo>
                          <a:pt x="79200" y="396000"/>
                        </a:moveTo>
                        <a:cubicBezTo>
                          <a:pt x="114000" y="464400"/>
                          <a:pt x="152706" y="703141"/>
                          <a:pt x="259200" y="770400"/>
                        </a:cubicBezTo>
                        <a:cubicBezTo>
                          <a:pt x="285579" y="787061"/>
                          <a:pt x="314934" y="800650"/>
                          <a:pt x="345600" y="806400"/>
                        </a:cubicBezTo>
                        <a:cubicBezTo>
                          <a:pt x="392837" y="815257"/>
                          <a:pt x="441580" y="811640"/>
                          <a:pt x="489600" y="813600"/>
                        </a:cubicBezTo>
                        <a:lnTo>
                          <a:pt x="698400" y="820800"/>
                        </a:lnTo>
                        <a:cubicBezTo>
                          <a:pt x="720000" y="823200"/>
                          <a:pt x="743968" y="817878"/>
                          <a:pt x="763200" y="828000"/>
                        </a:cubicBezTo>
                        <a:cubicBezTo>
                          <a:pt x="802904" y="848897"/>
                          <a:pt x="846895" y="903429"/>
                          <a:pt x="871200" y="943200"/>
                        </a:cubicBezTo>
                        <a:cubicBezTo>
                          <a:pt x="899311" y="989200"/>
                          <a:pt x="937843" y="1067505"/>
                          <a:pt x="957600" y="1116000"/>
                        </a:cubicBezTo>
                        <a:cubicBezTo>
                          <a:pt x="971061" y="1149042"/>
                          <a:pt x="980946" y="1183441"/>
                          <a:pt x="993600" y="1216800"/>
                        </a:cubicBezTo>
                        <a:cubicBezTo>
                          <a:pt x="1007351" y="1253053"/>
                          <a:pt x="1016141" y="1291989"/>
                          <a:pt x="1036800" y="1324800"/>
                        </a:cubicBezTo>
                        <a:cubicBezTo>
                          <a:pt x="1078020" y="1390267"/>
                          <a:pt x="1185707" y="1474117"/>
                          <a:pt x="1252800" y="1497600"/>
                        </a:cubicBezTo>
                        <a:cubicBezTo>
                          <a:pt x="1300586" y="1514325"/>
                          <a:pt x="1353600" y="1507200"/>
                          <a:pt x="1404000" y="1512000"/>
                        </a:cubicBezTo>
                        <a:cubicBezTo>
                          <a:pt x="1447200" y="1485600"/>
                          <a:pt x="1492124" y="1461833"/>
                          <a:pt x="1533600" y="1432800"/>
                        </a:cubicBezTo>
                        <a:cubicBezTo>
                          <a:pt x="1656088" y="1347059"/>
                          <a:pt x="1738593" y="1280210"/>
                          <a:pt x="1828800" y="1159200"/>
                        </a:cubicBezTo>
                        <a:cubicBezTo>
                          <a:pt x="1886889" y="1081276"/>
                          <a:pt x="1934400" y="996000"/>
                          <a:pt x="1987200" y="914400"/>
                        </a:cubicBezTo>
                        <a:cubicBezTo>
                          <a:pt x="1999200" y="859200"/>
                          <a:pt x="2019748" y="805184"/>
                          <a:pt x="2023200" y="748800"/>
                        </a:cubicBezTo>
                        <a:cubicBezTo>
                          <a:pt x="2030313" y="632614"/>
                          <a:pt x="2018406" y="564280"/>
                          <a:pt x="1972800" y="468000"/>
                        </a:cubicBezTo>
                        <a:cubicBezTo>
                          <a:pt x="1965391" y="452359"/>
                          <a:pt x="1954059" y="438883"/>
                          <a:pt x="1944000" y="424800"/>
                        </a:cubicBezTo>
                        <a:cubicBezTo>
                          <a:pt x="1899256" y="362159"/>
                          <a:pt x="1890044" y="342738"/>
                          <a:pt x="1807200" y="309600"/>
                        </a:cubicBezTo>
                        <a:cubicBezTo>
                          <a:pt x="1780091" y="298756"/>
                          <a:pt x="1749904" y="297528"/>
                          <a:pt x="1720800" y="295200"/>
                        </a:cubicBezTo>
                        <a:cubicBezTo>
                          <a:pt x="1629765" y="287917"/>
                          <a:pt x="1538400" y="285600"/>
                          <a:pt x="1447200" y="280800"/>
                        </a:cubicBezTo>
                        <a:cubicBezTo>
                          <a:pt x="1399200" y="261600"/>
                          <a:pt x="1348890" y="247389"/>
                          <a:pt x="1303200" y="223200"/>
                        </a:cubicBezTo>
                        <a:cubicBezTo>
                          <a:pt x="1226079" y="182371"/>
                          <a:pt x="1162288" y="115443"/>
                          <a:pt x="1080000" y="86400"/>
                        </a:cubicBezTo>
                        <a:cubicBezTo>
                          <a:pt x="903805" y="24213"/>
                          <a:pt x="999466" y="54121"/>
                          <a:pt x="792000" y="0"/>
                        </a:cubicBezTo>
                        <a:cubicBezTo>
                          <a:pt x="732000" y="14400"/>
                          <a:pt x="669989" y="22113"/>
                          <a:pt x="612000" y="43200"/>
                        </a:cubicBezTo>
                        <a:cubicBezTo>
                          <a:pt x="589445" y="51402"/>
                          <a:pt x="574007" y="72560"/>
                          <a:pt x="554400" y="86400"/>
                        </a:cubicBezTo>
                        <a:cubicBezTo>
                          <a:pt x="533192" y="101371"/>
                          <a:pt x="511200" y="115200"/>
                          <a:pt x="489600" y="129600"/>
                        </a:cubicBezTo>
                        <a:cubicBezTo>
                          <a:pt x="436800" y="127200"/>
                          <a:pt x="383920" y="126166"/>
                          <a:pt x="331200" y="122400"/>
                        </a:cubicBezTo>
                        <a:cubicBezTo>
                          <a:pt x="283083" y="118963"/>
                          <a:pt x="235416" y="106493"/>
                          <a:pt x="187200" y="108000"/>
                        </a:cubicBezTo>
                        <a:cubicBezTo>
                          <a:pt x="157528" y="108927"/>
                          <a:pt x="129600" y="122400"/>
                          <a:pt x="100800" y="129600"/>
                        </a:cubicBezTo>
                        <a:cubicBezTo>
                          <a:pt x="54220" y="170357"/>
                          <a:pt x="31819" y="180155"/>
                          <a:pt x="7200" y="237600"/>
                        </a:cubicBezTo>
                        <a:cubicBezTo>
                          <a:pt x="1449" y="251018"/>
                          <a:pt x="2400" y="266400"/>
                          <a:pt x="0" y="280800"/>
                        </a:cubicBezTo>
                        <a:cubicBezTo>
                          <a:pt x="4800" y="297600"/>
                          <a:pt x="5020" y="316459"/>
                          <a:pt x="14400" y="331200"/>
                        </a:cubicBezTo>
                        <a:cubicBezTo>
                          <a:pt x="22650" y="344165"/>
                          <a:pt x="38594" y="350162"/>
                          <a:pt x="50400" y="360000"/>
                        </a:cubicBezTo>
                        <a:cubicBezTo>
                          <a:pt x="53007" y="362173"/>
                          <a:pt x="44400" y="327600"/>
                          <a:pt x="79200" y="396000"/>
                        </a:cubicBezTo>
                        <a:close/>
                      </a:path>
                    </a:pathLst>
                  </a:custGeom>
                  <a:solidFill>
                    <a:schemeClr val="accent2">
                      <a:lumMod val="60000"/>
                      <a:lumOff val="4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21" name="Freeform 220"/>
                  <p:cNvSpPr/>
                  <p:nvPr/>
                </p:nvSpPr>
                <p:spPr>
                  <a:xfrm>
                    <a:off x="25490488" y="9309250"/>
                    <a:ext cx="1524000" cy="1133325"/>
                  </a:xfrm>
                  <a:custGeom>
                    <a:avLst/>
                    <a:gdLst>
                      <a:gd name="connsiteX0" fmla="*/ 79200 w 2030313"/>
                      <a:gd name="connsiteY0" fmla="*/ 396000 h 1514325"/>
                      <a:gd name="connsiteX1" fmla="*/ 259200 w 2030313"/>
                      <a:gd name="connsiteY1" fmla="*/ 770400 h 1514325"/>
                      <a:gd name="connsiteX2" fmla="*/ 345600 w 2030313"/>
                      <a:gd name="connsiteY2" fmla="*/ 806400 h 1514325"/>
                      <a:gd name="connsiteX3" fmla="*/ 489600 w 2030313"/>
                      <a:gd name="connsiteY3" fmla="*/ 813600 h 1514325"/>
                      <a:gd name="connsiteX4" fmla="*/ 698400 w 2030313"/>
                      <a:gd name="connsiteY4" fmla="*/ 820800 h 1514325"/>
                      <a:gd name="connsiteX5" fmla="*/ 763200 w 2030313"/>
                      <a:gd name="connsiteY5" fmla="*/ 828000 h 1514325"/>
                      <a:gd name="connsiteX6" fmla="*/ 871200 w 2030313"/>
                      <a:gd name="connsiteY6" fmla="*/ 943200 h 1514325"/>
                      <a:gd name="connsiteX7" fmla="*/ 957600 w 2030313"/>
                      <a:gd name="connsiteY7" fmla="*/ 1116000 h 1514325"/>
                      <a:gd name="connsiteX8" fmla="*/ 993600 w 2030313"/>
                      <a:gd name="connsiteY8" fmla="*/ 1216800 h 1514325"/>
                      <a:gd name="connsiteX9" fmla="*/ 1036800 w 2030313"/>
                      <a:gd name="connsiteY9" fmla="*/ 1324800 h 1514325"/>
                      <a:gd name="connsiteX10" fmla="*/ 1252800 w 2030313"/>
                      <a:gd name="connsiteY10" fmla="*/ 1497600 h 1514325"/>
                      <a:gd name="connsiteX11" fmla="*/ 1404000 w 2030313"/>
                      <a:gd name="connsiteY11" fmla="*/ 1512000 h 1514325"/>
                      <a:gd name="connsiteX12" fmla="*/ 1533600 w 2030313"/>
                      <a:gd name="connsiteY12" fmla="*/ 1432800 h 1514325"/>
                      <a:gd name="connsiteX13" fmla="*/ 1828800 w 2030313"/>
                      <a:gd name="connsiteY13" fmla="*/ 1159200 h 1514325"/>
                      <a:gd name="connsiteX14" fmla="*/ 1987200 w 2030313"/>
                      <a:gd name="connsiteY14" fmla="*/ 914400 h 1514325"/>
                      <a:gd name="connsiteX15" fmla="*/ 2023200 w 2030313"/>
                      <a:gd name="connsiteY15" fmla="*/ 748800 h 1514325"/>
                      <a:gd name="connsiteX16" fmla="*/ 1972800 w 2030313"/>
                      <a:gd name="connsiteY16" fmla="*/ 468000 h 1514325"/>
                      <a:gd name="connsiteX17" fmla="*/ 1944000 w 2030313"/>
                      <a:gd name="connsiteY17" fmla="*/ 424800 h 1514325"/>
                      <a:gd name="connsiteX18" fmla="*/ 1807200 w 2030313"/>
                      <a:gd name="connsiteY18" fmla="*/ 309600 h 1514325"/>
                      <a:gd name="connsiteX19" fmla="*/ 1720800 w 2030313"/>
                      <a:gd name="connsiteY19" fmla="*/ 295200 h 1514325"/>
                      <a:gd name="connsiteX20" fmla="*/ 1447200 w 2030313"/>
                      <a:gd name="connsiteY20" fmla="*/ 280800 h 1514325"/>
                      <a:gd name="connsiteX21" fmla="*/ 1303200 w 2030313"/>
                      <a:gd name="connsiteY21" fmla="*/ 223200 h 1514325"/>
                      <a:gd name="connsiteX22" fmla="*/ 1080000 w 2030313"/>
                      <a:gd name="connsiteY22" fmla="*/ 86400 h 1514325"/>
                      <a:gd name="connsiteX23" fmla="*/ 792000 w 2030313"/>
                      <a:gd name="connsiteY23" fmla="*/ 0 h 1514325"/>
                      <a:gd name="connsiteX24" fmla="*/ 612000 w 2030313"/>
                      <a:gd name="connsiteY24" fmla="*/ 43200 h 1514325"/>
                      <a:gd name="connsiteX25" fmla="*/ 554400 w 2030313"/>
                      <a:gd name="connsiteY25" fmla="*/ 86400 h 1514325"/>
                      <a:gd name="connsiteX26" fmla="*/ 489600 w 2030313"/>
                      <a:gd name="connsiteY26" fmla="*/ 129600 h 1514325"/>
                      <a:gd name="connsiteX27" fmla="*/ 331200 w 2030313"/>
                      <a:gd name="connsiteY27" fmla="*/ 122400 h 1514325"/>
                      <a:gd name="connsiteX28" fmla="*/ 187200 w 2030313"/>
                      <a:gd name="connsiteY28" fmla="*/ 108000 h 1514325"/>
                      <a:gd name="connsiteX29" fmla="*/ 100800 w 2030313"/>
                      <a:gd name="connsiteY29" fmla="*/ 129600 h 1514325"/>
                      <a:gd name="connsiteX30" fmla="*/ 7200 w 2030313"/>
                      <a:gd name="connsiteY30" fmla="*/ 237600 h 1514325"/>
                      <a:gd name="connsiteX31" fmla="*/ 0 w 2030313"/>
                      <a:gd name="connsiteY31" fmla="*/ 280800 h 1514325"/>
                      <a:gd name="connsiteX32" fmla="*/ 14400 w 2030313"/>
                      <a:gd name="connsiteY32" fmla="*/ 331200 h 1514325"/>
                      <a:gd name="connsiteX33" fmla="*/ 50400 w 2030313"/>
                      <a:gd name="connsiteY33" fmla="*/ 360000 h 1514325"/>
                      <a:gd name="connsiteX34" fmla="*/ 79200 w 2030313"/>
                      <a:gd name="connsiteY34" fmla="*/ 396000 h 1514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030313" h="1514325">
                        <a:moveTo>
                          <a:pt x="79200" y="396000"/>
                        </a:moveTo>
                        <a:cubicBezTo>
                          <a:pt x="114000" y="464400"/>
                          <a:pt x="152706" y="703141"/>
                          <a:pt x="259200" y="770400"/>
                        </a:cubicBezTo>
                        <a:cubicBezTo>
                          <a:pt x="285579" y="787061"/>
                          <a:pt x="314934" y="800650"/>
                          <a:pt x="345600" y="806400"/>
                        </a:cubicBezTo>
                        <a:cubicBezTo>
                          <a:pt x="392837" y="815257"/>
                          <a:pt x="441580" y="811640"/>
                          <a:pt x="489600" y="813600"/>
                        </a:cubicBezTo>
                        <a:lnTo>
                          <a:pt x="698400" y="820800"/>
                        </a:lnTo>
                        <a:cubicBezTo>
                          <a:pt x="720000" y="823200"/>
                          <a:pt x="743968" y="817878"/>
                          <a:pt x="763200" y="828000"/>
                        </a:cubicBezTo>
                        <a:cubicBezTo>
                          <a:pt x="802904" y="848897"/>
                          <a:pt x="846895" y="903429"/>
                          <a:pt x="871200" y="943200"/>
                        </a:cubicBezTo>
                        <a:cubicBezTo>
                          <a:pt x="899311" y="989200"/>
                          <a:pt x="937843" y="1067505"/>
                          <a:pt x="957600" y="1116000"/>
                        </a:cubicBezTo>
                        <a:cubicBezTo>
                          <a:pt x="971061" y="1149042"/>
                          <a:pt x="980946" y="1183441"/>
                          <a:pt x="993600" y="1216800"/>
                        </a:cubicBezTo>
                        <a:cubicBezTo>
                          <a:pt x="1007351" y="1253053"/>
                          <a:pt x="1016141" y="1291989"/>
                          <a:pt x="1036800" y="1324800"/>
                        </a:cubicBezTo>
                        <a:cubicBezTo>
                          <a:pt x="1078020" y="1390267"/>
                          <a:pt x="1185707" y="1474117"/>
                          <a:pt x="1252800" y="1497600"/>
                        </a:cubicBezTo>
                        <a:cubicBezTo>
                          <a:pt x="1300586" y="1514325"/>
                          <a:pt x="1353600" y="1507200"/>
                          <a:pt x="1404000" y="1512000"/>
                        </a:cubicBezTo>
                        <a:cubicBezTo>
                          <a:pt x="1447200" y="1485600"/>
                          <a:pt x="1492124" y="1461833"/>
                          <a:pt x="1533600" y="1432800"/>
                        </a:cubicBezTo>
                        <a:cubicBezTo>
                          <a:pt x="1656088" y="1347059"/>
                          <a:pt x="1738593" y="1280210"/>
                          <a:pt x="1828800" y="1159200"/>
                        </a:cubicBezTo>
                        <a:cubicBezTo>
                          <a:pt x="1886889" y="1081276"/>
                          <a:pt x="1934400" y="996000"/>
                          <a:pt x="1987200" y="914400"/>
                        </a:cubicBezTo>
                        <a:cubicBezTo>
                          <a:pt x="1999200" y="859200"/>
                          <a:pt x="2019748" y="805184"/>
                          <a:pt x="2023200" y="748800"/>
                        </a:cubicBezTo>
                        <a:cubicBezTo>
                          <a:pt x="2030313" y="632614"/>
                          <a:pt x="2018406" y="564280"/>
                          <a:pt x="1972800" y="468000"/>
                        </a:cubicBezTo>
                        <a:cubicBezTo>
                          <a:pt x="1965391" y="452359"/>
                          <a:pt x="1954059" y="438883"/>
                          <a:pt x="1944000" y="424800"/>
                        </a:cubicBezTo>
                        <a:cubicBezTo>
                          <a:pt x="1899256" y="362159"/>
                          <a:pt x="1890044" y="342738"/>
                          <a:pt x="1807200" y="309600"/>
                        </a:cubicBezTo>
                        <a:cubicBezTo>
                          <a:pt x="1780091" y="298756"/>
                          <a:pt x="1749904" y="297528"/>
                          <a:pt x="1720800" y="295200"/>
                        </a:cubicBezTo>
                        <a:cubicBezTo>
                          <a:pt x="1629765" y="287917"/>
                          <a:pt x="1538400" y="285600"/>
                          <a:pt x="1447200" y="280800"/>
                        </a:cubicBezTo>
                        <a:cubicBezTo>
                          <a:pt x="1399200" y="261600"/>
                          <a:pt x="1348890" y="247389"/>
                          <a:pt x="1303200" y="223200"/>
                        </a:cubicBezTo>
                        <a:cubicBezTo>
                          <a:pt x="1226079" y="182371"/>
                          <a:pt x="1162288" y="115443"/>
                          <a:pt x="1080000" y="86400"/>
                        </a:cubicBezTo>
                        <a:cubicBezTo>
                          <a:pt x="903805" y="24213"/>
                          <a:pt x="999466" y="54121"/>
                          <a:pt x="792000" y="0"/>
                        </a:cubicBezTo>
                        <a:cubicBezTo>
                          <a:pt x="732000" y="14400"/>
                          <a:pt x="669989" y="22113"/>
                          <a:pt x="612000" y="43200"/>
                        </a:cubicBezTo>
                        <a:cubicBezTo>
                          <a:pt x="589445" y="51402"/>
                          <a:pt x="574007" y="72560"/>
                          <a:pt x="554400" y="86400"/>
                        </a:cubicBezTo>
                        <a:cubicBezTo>
                          <a:pt x="533192" y="101371"/>
                          <a:pt x="511200" y="115200"/>
                          <a:pt x="489600" y="129600"/>
                        </a:cubicBezTo>
                        <a:cubicBezTo>
                          <a:pt x="436800" y="127200"/>
                          <a:pt x="383920" y="126166"/>
                          <a:pt x="331200" y="122400"/>
                        </a:cubicBezTo>
                        <a:cubicBezTo>
                          <a:pt x="283083" y="118963"/>
                          <a:pt x="235416" y="106493"/>
                          <a:pt x="187200" y="108000"/>
                        </a:cubicBezTo>
                        <a:cubicBezTo>
                          <a:pt x="157528" y="108927"/>
                          <a:pt x="129600" y="122400"/>
                          <a:pt x="100800" y="129600"/>
                        </a:cubicBezTo>
                        <a:cubicBezTo>
                          <a:pt x="54220" y="170357"/>
                          <a:pt x="31819" y="180155"/>
                          <a:pt x="7200" y="237600"/>
                        </a:cubicBezTo>
                        <a:cubicBezTo>
                          <a:pt x="1449" y="251018"/>
                          <a:pt x="2400" y="266400"/>
                          <a:pt x="0" y="280800"/>
                        </a:cubicBezTo>
                        <a:cubicBezTo>
                          <a:pt x="4800" y="297600"/>
                          <a:pt x="5020" y="316459"/>
                          <a:pt x="14400" y="331200"/>
                        </a:cubicBezTo>
                        <a:cubicBezTo>
                          <a:pt x="22650" y="344165"/>
                          <a:pt x="38594" y="350162"/>
                          <a:pt x="50400" y="360000"/>
                        </a:cubicBezTo>
                        <a:cubicBezTo>
                          <a:pt x="53007" y="362173"/>
                          <a:pt x="44400" y="327600"/>
                          <a:pt x="79200" y="396000"/>
                        </a:cubicBezTo>
                        <a:close/>
                      </a:path>
                    </a:pathLst>
                  </a:custGeom>
                  <a:solidFill>
                    <a:schemeClr val="accent2">
                      <a:lumMod val="40000"/>
                      <a:lumOff val="6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22" name="Freeform 221"/>
                  <p:cNvSpPr/>
                  <p:nvPr/>
                </p:nvSpPr>
                <p:spPr>
                  <a:xfrm>
                    <a:off x="25642888" y="9461650"/>
                    <a:ext cx="457199" cy="371325"/>
                  </a:xfrm>
                  <a:custGeom>
                    <a:avLst/>
                    <a:gdLst>
                      <a:gd name="connsiteX0" fmla="*/ 79200 w 2030313"/>
                      <a:gd name="connsiteY0" fmla="*/ 396000 h 1514325"/>
                      <a:gd name="connsiteX1" fmla="*/ 259200 w 2030313"/>
                      <a:gd name="connsiteY1" fmla="*/ 770400 h 1514325"/>
                      <a:gd name="connsiteX2" fmla="*/ 345600 w 2030313"/>
                      <a:gd name="connsiteY2" fmla="*/ 806400 h 1514325"/>
                      <a:gd name="connsiteX3" fmla="*/ 489600 w 2030313"/>
                      <a:gd name="connsiteY3" fmla="*/ 813600 h 1514325"/>
                      <a:gd name="connsiteX4" fmla="*/ 698400 w 2030313"/>
                      <a:gd name="connsiteY4" fmla="*/ 820800 h 1514325"/>
                      <a:gd name="connsiteX5" fmla="*/ 763200 w 2030313"/>
                      <a:gd name="connsiteY5" fmla="*/ 828000 h 1514325"/>
                      <a:gd name="connsiteX6" fmla="*/ 871200 w 2030313"/>
                      <a:gd name="connsiteY6" fmla="*/ 943200 h 1514325"/>
                      <a:gd name="connsiteX7" fmla="*/ 957600 w 2030313"/>
                      <a:gd name="connsiteY7" fmla="*/ 1116000 h 1514325"/>
                      <a:gd name="connsiteX8" fmla="*/ 993600 w 2030313"/>
                      <a:gd name="connsiteY8" fmla="*/ 1216800 h 1514325"/>
                      <a:gd name="connsiteX9" fmla="*/ 1036800 w 2030313"/>
                      <a:gd name="connsiteY9" fmla="*/ 1324800 h 1514325"/>
                      <a:gd name="connsiteX10" fmla="*/ 1252800 w 2030313"/>
                      <a:gd name="connsiteY10" fmla="*/ 1497600 h 1514325"/>
                      <a:gd name="connsiteX11" fmla="*/ 1404000 w 2030313"/>
                      <a:gd name="connsiteY11" fmla="*/ 1512000 h 1514325"/>
                      <a:gd name="connsiteX12" fmla="*/ 1533600 w 2030313"/>
                      <a:gd name="connsiteY12" fmla="*/ 1432800 h 1514325"/>
                      <a:gd name="connsiteX13" fmla="*/ 1828800 w 2030313"/>
                      <a:gd name="connsiteY13" fmla="*/ 1159200 h 1514325"/>
                      <a:gd name="connsiteX14" fmla="*/ 1987200 w 2030313"/>
                      <a:gd name="connsiteY14" fmla="*/ 914400 h 1514325"/>
                      <a:gd name="connsiteX15" fmla="*/ 2023200 w 2030313"/>
                      <a:gd name="connsiteY15" fmla="*/ 748800 h 1514325"/>
                      <a:gd name="connsiteX16" fmla="*/ 1972800 w 2030313"/>
                      <a:gd name="connsiteY16" fmla="*/ 468000 h 1514325"/>
                      <a:gd name="connsiteX17" fmla="*/ 1944000 w 2030313"/>
                      <a:gd name="connsiteY17" fmla="*/ 424800 h 1514325"/>
                      <a:gd name="connsiteX18" fmla="*/ 1807200 w 2030313"/>
                      <a:gd name="connsiteY18" fmla="*/ 309600 h 1514325"/>
                      <a:gd name="connsiteX19" fmla="*/ 1720800 w 2030313"/>
                      <a:gd name="connsiteY19" fmla="*/ 295200 h 1514325"/>
                      <a:gd name="connsiteX20" fmla="*/ 1447200 w 2030313"/>
                      <a:gd name="connsiteY20" fmla="*/ 280800 h 1514325"/>
                      <a:gd name="connsiteX21" fmla="*/ 1303200 w 2030313"/>
                      <a:gd name="connsiteY21" fmla="*/ 223200 h 1514325"/>
                      <a:gd name="connsiteX22" fmla="*/ 1080000 w 2030313"/>
                      <a:gd name="connsiteY22" fmla="*/ 86400 h 1514325"/>
                      <a:gd name="connsiteX23" fmla="*/ 792000 w 2030313"/>
                      <a:gd name="connsiteY23" fmla="*/ 0 h 1514325"/>
                      <a:gd name="connsiteX24" fmla="*/ 612000 w 2030313"/>
                      <a:gd name="connsiteY24" fmla="*/ 43200 h 1514325"/>
                      <a:gd name="connsiteX25" fmla="*/ 554400 w 2030313"/>
                      <a:gd name="connsiteY25" fmla="*/ 86400 h 1514325"/>
                      <a:gd name="connsiteX26" fmla="*/ 489600 w 2030313"/>
                      <a:gd name="connsiteY26" fmla="*/ 129600 h 1514325"/>
                      <a:gd name="connsiteX27" fmla="*/ 331200 w 2030313"/>
                      <a:gd name="connsiteY27" fmla="*/ 122400 h 1514325"/>
                      <a:gd name="connsiteX28" fmla="*/ 187200 w 2030313"/>
                      <a:gd name="connsiteY28" fmla="*/ 108000 h 1514325"/>
                      <a:gd name="connsiteX29" fmla="*/ 100800 w 2030313"/>
                      <a:gd name="connsiteY29" fmla="*/ 129600 h 1514325"/>
                      <a:gd name="connsiteX30" fmla="*/ 7200 w 2030313"/>
                      <a:gd name="connsiteY30" fmla="*/ 237600 h 1514325"/>
                      <a:gd name="connsiteX31" fmla="*/ 0 w 2030313"/>
                      <a:gd name="connsiteY31" fmla="*/ 280800 h 1514325"/>
                      <a:gd name="connsiteX32" fmla="*/ 14400 w 2030313"/>
                      <a:gd name="connsiteY32" fmla="*/ 331200 h 1514325"/>
                      <a:gd name="connsiteX33" fmla="*/ 50400 w 2030313"/>
                      <a:gd name="connsiteY33" fmla="*/ 360000 h 1514325"/>
                      <a:gd name="connsiteX34" fmla="*/ 79200 w 2030313"/>
                      <a:gd name="connsiteY34" fmla="*/ 396000 h 1514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030313" h="1514325">
                        <a:moveTo>
                          <a:pt x="79200" y="396000"/>
                        </a:moveTo>
                        <a:cubicBezTo>
                          <a:pt x="114000" y="464400"/>
                          <a:pt x="152706" y="703141"/>
                          <a:pt x="259200" y="770400"/>
                        </a:cubicBezTo>
                        <a:cubicBezTo>
                          <a:pt x="285579" y="787061"/>
                          <a:pt x="314934" y="800650"/>
                          <a:pt x="345600" y="806400"/>
                        </a:cubicBezTo>
                        <a:cubicBezTo>
                          <a:pt x="392837" y="815257"/>
                          <a:pt x="441580" y="811640"/>
                          <a:pt x="489600" y="813600"/>
                        </a:cubicBezTo>
                        <a:lnTo>
                          <a:pt x="698400" y="820800"/>
                        </a:lnTo>
                        <a:cubicBezTo>
                          <a:pt x="720000" y="823200"/>
                          <a:pt x="743968" y="817878"/>
                          <a:pt x="763200" y="828000"/>
                        </a:cubicBezTo>
                        <a:cubicBezTo>
                          <a:pt x="802904" y="848897"/>
                          <a:pt x="846895" y="903429"/>
                          <a:pt x="871200" y="943200"/>
                        </a:cubicBezTo>
                        <a:cubicBezTo>
                          <a:pt x="899311" y="989200"/>
                          <a:pt x="937843" y="1067505"/>
                          <a:pt x="957600" y="1116000"/>
                        </a:cubicBezTo>
                        <a:cubicBezTo>
                          <a:pt x="971061" y="1149042"/>
                          <a:pt x="980946" y="1183441"/>
                          <a:pt x="993600" y="1216800"/>
                        </a:cubicBezTo>
                        <a:cubicBezTo>
                          <a:pt x="1007351" y="1253053"/>
                          <a:pt x="1016141" y="1291989"/>
                          <a:pt x="1036800" y="1324800"/>
                        </a:cubicBezTo>
                        <a:cubicBezTo>
                          <a:pt x="1078020" y="1390267"/>
                          <a:pt x="1185707" y="1474117"/>
                          <a:pt x="1252800" y="1497600"/>
                        </a:cubicBezTo>
                        <a:cubicBezTo>
                          <a:pt x="1300586" y="1514325"/>
                          <a:pt x="1353600" y="1507200"/>
                          <a:pt x="1404000" y="1512000"/>
                        </a:cubicBezTo>
                        <a:cubicBezTo>
                          <a:pt x="1447200" y="1485600"/>
                          <a:pt x="1492124" y="1461833"/>
                          <a:pt x="1533600" y="1432800"/>
                        </a:cubicBezTo>
                        <a:cubicBezTo>
                          <a:pt x="1656088" y="1347059"/>
                          <a:pt x="1738593" y="1280210"/>
                          <a:pt x="1828800" y="1159200"/>
                        </a:cubicBezTo>
                        <a:cubicBezTo>
                          <a:pt x="1886889" y="1081276"/>
                          <a:pt x="1934400" y="996000"/>
                          <a:pt x="1987200" y="914400"/>
                        </a:cubicBezTo>
                        <a:cubicBezTo>
                          <a:pt x="1999200" y="859200"/>
                          <a:pt x="2019748" y="805184"/>
                          <a:pt x="2023200" y="748800"/>
                        </a:cubicBezTo>
                        <a:cubicBezTo>
                          <a:pt x="2030313" y="632614"/>
                          <a:pt x="2018406" y="564280"/>
                          <a:pt x="1972800" y="468000"/>
                        </a:cubicBezTo>
                        <a:cubicBezTo>
                          <a:pt x="1965391" y="452359"/>
                          <a:pt x="1954059" y="438883"/>
                          <a:pt x="1944000" y="424800"/>
                        </a:cubicBezTo>
                        <a:cubicBezTo>
                          <a:pt x="1899256" y="362159"/>
                          <a:pt x="1890044" y="342738"/>
                          <a:pt x="1807200" y="309600"/>
                        </a:cubicBezTo>
                        <a:cubicBezTo>
                          <a:pt x="1780091" y="298756"/>
                          <a:pt x="1749904" y="297528"/>
                          <a:pt x="1720800" y="295200"/>
                        </a:cubicBezTo>
                        <a:cubicBezTo>
                          <a:pt x="1629765" y="287917"/>
                          <a:pt x="1538400" y="285600"/>
                          <a:pt x="1447200" y="280800"/>
                        </a:cubicBezTo>
                        <a:cubicBezTo>
                          <a:pt x="1399200" y="261600"/>
                          <a:pt x="1348890" y="247389"/>
                          <a:pt x="1303200" y="223200"/>
                        </a:cubicBezTo>
                        <a:cubicBezTo>
                          <a:pt x="1226079" y="182371"/>
                          <a:pt x="1162288" y="115443"/>
                          <a:pt x="1080000" y="86400"/>
                        </a:cubicBezTo>
                        <a:cubicBezTo>
                          <a:pt x="903805" y="24213"/>
                          <a:pt x="999466" y="54121"/>
                          <a:pt x="792000" y="0"/>
                        </a:cubicBezTo>
                        <a:cubicBezTo>
                          <a:pt x="732000" y="14400"/>
                          <a:pt x="669989" y="22113"/>
                          <a:pt x="612000" y="43200"/>
                        </a:cubicBezTo>
                        <a:cubicBezTo>
                          <a:pt x="589445" y="51402"/>
                          <a:pt x="574007" y="72560"/>
                          <a:pt x="554400" y="86400"/>
                        </a:cubicBezTo>
                        <a:cubicBezTo>
                          <a:pt x="533192" y="101371"/>
                          <a:pt x="511200" y="115200"/>
                          <a:pt x="489600" y="129600"/>
                        </a:cubicBezTo>
                        <a:cubicBezTo>
                          <a:pt x="436800" y="127200"/>
                          <a:pt x="383920" y="126166"/>
                          <a:pt x="331200" y="122400"/>
                        </a:cubicBezTo>
                        <a:cubicBezTo>
                          <a:pt x="283083" y="118963"/>
                          <a:pt x="235416" y="106493"/>
                          <a:pt x="187200" y="108000"/>
                        </a:cubicBezTo>
                        <a:cubicBezTo>
                          <a:pt x="157528" y="108927"/>
                          <a:pt x="129600" y="122400"/>
                          <a:pt x="100800" y="129600"/>
                        </a:cubicBezTo>
                        <a:cubicBezTo>
                          <a:pt x="54220" y="170357"/>
                          <a:pt x="31819" y="180155"/>
                          <a:pt x="7200" y="237600"/>
                        </a:cubicBezTo>
                        <a:cubicBezTo>
                          <a:pt x="1449" y="251018"/>
                          <a:pt x="2400" y="266400"/>
                          <a:pt x="0" y="280800"/>
                        </a:cubicBezTo>
                        <a:cubicBezTo>
                          <a:pt x="4800" y="297600"/>
                          <a:pt x="5020" y="316459"/>
                          <a:pt x="14400" y="331200"/>
                        </a:cubicBezTo>
                        <a:cubicBezTo>
                          <a:pt x="22650" y="344165"/>
                          <a:pt x="38594" y="350162"/>
                          <a:pt x="50400" y="360000"/>
                        </a:cubicBezTo>
                        <a:cubicBezTo>
                          <a:pt x="53007" y="362173"/>
                          <a:pt x="44400" y="327600"/>
                          <a:pt x="79200" y="396000"/>
                        </a:cubicBezTo>
                        <a:close/>
                      </a:path>
                    </a:pathLst>
                  </a:custGeom>
                  <a:solidFill>
                    <a:schemeClr val="accent2">
                      <a:lumMod val="20000"/>
                      <a:lumOff val="8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23" name="Freeform 222"/>
                  <p:cNvSpPr/>
                  <p:nvPr/>
                </p:nvSpPr>
                <p:spPr>
                  <a:xfrm>
                    <a:off x="26328686" y="9604375"/>
                    <a:ext cx="457201" cy="609600"/>
                  </a:xfrm>
                  <a:custGeom>
                    <a:avLst/>
                    <a:gdLst>
                      <a:gd name="connsiteX0" fmla="*/ 79200 w 2030313"/>
                      <a:gd name="connsiteY0" fmla="*/ 396000 h 1514325"/>
                      <a:gd name="connsiteX1" fmla="*/ 259200 w 2030313"/>
                      <a:gd name="connsiteY1" fmla="*/ 770400 h 1514325"/>
                      <a:gd name="connsiteX2" fmla="*/ 345600 w 2030313"/>
                      <a:gd name="connsiteY2" fmla="*/ 806400 h 1514325"/>
                      <a:gd name="connsiteX3" fmla="*/ 489600 w 2030313"/>
                      <a:gd name="connsiteY3" fmla="*/ 813600 h 1514325"/>
                      <a:gd name="connsiteX4" fmla="*/ 698400 w 2030313"/>
                      <a:gd name="connsiteY4" fmla="*/ 820800 h 1514325"/>
                      <a:gd name="connsiteX5" fmla="*/ 763200 w 2030313"/>
                      <a:gd name="connsiteY5" fmla="*/ 828000 h 1514325"/>
                      <a:gd name="connsiteX6" fmla="*/ 871200 w 2030313"/>
                      <a:gd name="connsiteY6" fmla="*/ 943200 h 1514325"/>
                      <a:gd name="connsiteX7" fmla="*/ 957600 w 2030313"/>
                      <a:gd name="connsiteY7" fmla="*/ 1116000 h 1514325"/>
                      <a:gd name="connsiteX8" fmla="*/ 993600 w 2030313"/>
                      <a:gd name="connsiteY8" fmla="*/ 1216800 h 1514325"/>
                      <a:gd name="connsiteX9" fmla="*/ 1036800 w 2030313"/>
                      <a:gd name="connsiteY9" fmla="*/ 1324800 h 1514325"/>
                      <a:gd name="connsiteX10" fmla="*/ 1252800 w 2030313"/>
                      <a:gd name="connsiteY10" fmla="*/ 1497600 h 1514325"/>
                      <a:gd name="connsiteX11" fmla="*/ 1404000 w 2030313"/>
                      <a:gd name="connsiteY11" fmla="*/ 1512000 h 1514325"/>
                      <a:gd name="connsiteX12" fmla="*/ 1533600 w 2030313"/>
                      <a:gd name="connsiteY12" fmla="*/ 1432800 h 1514325"/>
                      <a:gd name="connsiteX13" fmla="*/ 1828800 w 2030313"/>
                      <a:gd name="connsiteY13" fmla="*/ 1159200 h 1514325"/>
                      <a:gd name="connsiteX14" fmla="*/ 1987200 w 2030313"/>
                      <a:gd name="connsiteY14" fmla="*/ 914400 h 1514325"/>
                      <a:gd name="connsiteX15" fmla="*/ 2023200 w 2030313"/>
                      <a:gd name="connsiteY15" fmla="*/ 748800 h 1514325"/>
                      <a:gd name="connsiteX16" fmla="*/ 1972800 w 2030313"/>
                      <a:gd name="connsiteY16" fmla="*/ 468000 h 1514325"/>
                      <a:gd name="connsiteX17" fmla="*/ 1944000 w 2030313"/>
                      <a:gd name="connsiteY17" fmla="*/ 424800 h 1514325"/>
                      <a:gd name="connsiteX18" fmla="*/ 1807200 w 2030313"/>
                      <a:gd name="connsiteY18" fmla="*/ 309600 h 1514325"/>
                      <a:gd name="connsiteX19" fmla="*/ 1720800 w 2030313"/>
                      <a:gd name="connsiteY19" fmla="*/ 295200 h 1514325"/>
                      <a:gd name="connsiteX20" fmla="*/ 1447200 w 2030313"/>
                      <a:gd name="connsiteY20" fmla="*/ 280800 h 1514325"/>
                      <a:gd name="connsiteX21" fmla="*/ 1303200 w 2030313"/>
                      <a:gd name="connsiteY21" fmla="*/ 223200 h 1514325"/>
                      <a:gd name="connsiteX22" fmla="*/ 1080000 w 2030313"/>
                      <a:gd name="connsiteY22" fmla="*/ 86400 h 1514325"/>
                      <a:gd name="connsiteX23" fmla="*/ 792000 w 2030313"/>
                      <a:gd name="connsiteY23" fmla="*/ 0 h 1514325"/>
                      <a:gd name="connsiteX24" fmla="*/ 612000 w 2030313"/>
                      <a:gd name="connsiteY24" fmla="*/ 43200 h 1514325"/>
                      <a:gd name="connsiteX25" fmla="*/ 554400 w 2030313"/>
                      <a:gd name="connsiteY25" fmla="*/ 86400 h 1514325"/>
                      <a:gd name="connsiteX26" fmla="*/ 489600 w 2030313"/>
                      <a:gd name="connsiteY26" fmla="*/ 129600 h 1514325"/>
                      <a:gd name="connsiteX27" fmla="*/ 331200 w 2030313"/>
                      <a:gd name="connsiteY27" fmla="*/ 122400 h 1514325"/>
                      <a:gd name="connsiteX28" fmla="*/ 187200 w 2030313"/>
                      <a:gd name="connsiteY28" fmla="*/ 108000 h 1514325"/>
                      <a:gd name="connsiteX29" fmla="*/ 100800 w 2030313"/>
                      <a:gd name="connsiteY29" fmla="*/ 129600 h 1514325"/>
                      <a:gd name="connsiteX30" fmla="*/ 7200 w 2030313"/>
                      <a:gd name="connsiteY30" fmla="*/ 237600 h 1514325"/>
                      <a:gd name="connsiteX31" fmla="*/ 0 w 2030313"/>
                      <a:gd name="connsiteY31" fmla="*/ 280800 h 1514325"/>
                      <a:gd name="connsiteX32" fmla="*/ 14400 w 2030313"/>
                      <a:gd name="connsiteY32" fmla="*/ 331200 h 1514325"/>
                      <a:gd name="connsiteX33" fmla="*/ 50400 w 2030313"/>
                      <a:gd name="connsiteY33" fmla="*/ 360000 h 1514325"/>
                      <a:gd name="connsiteX34" fmla="*/ 79200 w 2030313"/>
                      <a:gd name="connsiteY34" fmla="*/ 396000 h 1514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030313" h="1514325">
                        <a:moveTo>
                          <a:pt x="79200" y="396000"/>
                        </a:moveTo>
                        <a:cubicBezTo>
                          <a:pt x="114000" y="464400"/>
                          <a:pt x="152706" y="703141"/>
                          <a:pt x="259200" y="770400"/>
                        </a:cubicBezTo>
                        <a:cubicBezTo>
                          <a:pt x="285579" y="787061"/>
                          <a:pt x="314934" y="800650"/>
                          <a:pt x="345600" y="806400"/>
                        </a:cubicBezTo>
                        <a:cubicBezTo>
                          <a:pt x="392837" y="815257"/>
                          <a:pt x="441580" y="811640"/>
                          <a:pt x="489600" y="813600"/>
                        </a:cubicBezTo>
                        <a:lnTo>
                          <a:pt x="698400" y="820800"/>
                        </a:lnTo>
                        <a:cubicBezTo>
                          <a:pt x="720000" y="823200"/>
                          <a:pt x="743968" y="817878"/>
                          <a:pt x="763200" y="828000"/>
                        </a:cubicBezTo>
                        <a:cubicBezTo>
                          <a:pt x="802904" y="848897"/>
                          <a:pt x="846895" y="903429"/>
                          <a:pt x="871200" y="943200"/>
                        </a:cubicBezTo>
                        <a:cubicBezTo>
                          <a:pt x="899311" y="989200"/>
                          <a:pt x="937843" y="1067505"/>
                          <a:pt x="957600" y="1116000"/>
                        </a:cubicBezTo>
                        <a:cubicBezTo>
                          <a:pt x="971061" y="1149042"/>
                          <a:pt x="980946" y="1183441"/>
                          <a:pt x="993600" y="1216800"/>
                        </a:cubicBezTo>
                        <a:cubicBezTo>
                          <a:pt x="1007351" y="1253053"/>
                          <a:pt x="1016141" y="1291989"/>
                          <a:pt x="1036800" y="1324800"/>
                        </a:cubicBezTo>
                        <a:cubicBezTo>
                          <a:pt x="1078020" y="1390267"/>
                          <a:pt x="1185707" y="1474117"/>
                          <a:pt x="1252800" y="1497600"/>
                        </a:cubicBezTo>
                        <a:cubicBezTo>
                          <a:pt x="1300586" y="1514325"/>
                          <a:pt x="1353600" y="1507200"/>
                          <a:pt x="1404000" y="1512000"/>
                        </a:cubicBezTo>
                        <a:cubicBezTo>
                          <a:pt x="1447200" y="1485600"/>
                          <a:pt x="1492124" y="1461833"/>
                          <a:pt x="1533600" y="1432800"/>
                        </a:cubicBezTo>
                        <a:cubicBezTo>
                          <a:pt x="1656088" y="1347059"/>
                          <a:pt x="1738593" y="1280210"/>
                          <a:pt x="1828800" y="1159200"/>
                        </a:cubicBezTo>
                        <a:cubicBezTo>
                          <a:pt x="1886889" y="1081276"/>
                          <a:pt x="1934400" y="996000"/>
                          <a:pt x="1987200" y="914400"/>
                        </a:cubicBezTo>
                        <a:cubicBezTo>
                          <a:pt x="1999200" y="859200"/>
                          <a:pt x="2019748" y="805184"/>
                          <a:pt x="2023200" y="748800"/>
                        </a:cubicBezTo>
                        <a:cubicBezTo>
                          <a:pt x="2030313" y="632614"/>
                          <a:pt x="2018406" y="564280"/>
                          <a:pt x="1972800" y="468000"/>
                        </a:cubicBezTo>
                        <a:cubicBezTo>
                          <a:pt x="1965391" y="452359"/>
                          <a:pt x="1954059" y="438883"/>
                          <a:pt x="1944000" y="424800"/>
                        </a:cubicBezTo>
                        <a:cubicBezTo>
                          <a:pt x="1899256" y="362159"/>
                          <a:pt x="1890044" y="342738"/>
                          <a:pt x="1807200" y="309600"/>
                        </a:cubicBezTo>
                        <a:cubicBezTo>
                          <a:pt x="1780091" y="298756"/>
                          <a:pt x="1749904" y="297528"/>
                          <a:pt x="1720800" y="295200"/>
                        </a:cubicBezTo>
                        <a:cubicBezTo>
                          <a:pt x="1629765" y="287917"/>
                          <a:pt x="1538400" y="285600"/>
                          <a:pt x="1447200" y="280800"/>
                        </a:cubicBezTo>
                        <a:cubicBezTo>
                          <a:pt x="1399200" y="261600"/>
                          <a:pt x="1348890" y="247389"/>
                          <a:pt x="1303200" y="223200"/>
                        </a:cubicBezTo>
                        <a:cubicBezTo>
                          <a:pt x="1226079" y="182371"/>
                          <a:pt x="1162288" y="115443"/>
                          <a:pt x="1080000" y="86400"/>
                        </a:cubicBezTo>
                        <a:cubicBezTo>
                          <a:pt x="903805" y="24213"/>
                          <a:pt x="999466" y="54121"/>
                          <a:pt x="792000" y="0"/>
                        </a:cubicBezTo>
                        <a:cubicBezTo>
                          <a:pt x="732000" y="14400"/>
                          <a:pt x="669989" y="22113"/>
                          <a:pt x="612000" y="43200"/>
                        </a:cubicBezTo>
                        <a:cubicBezTo>
                          <a:pt x="589445" y="51402"/>
                          <a:pt x="574007" y="72560"/>
                          <a:pt x="554400" y="86400"/>
                        </a:cubicBezTo>
                        <a:cubicBezTo>
                          <a:pt x="533192" y="101371"/>
                          <a:pt x="511200" y="115200"/>
                          <a:pt x="489600" y="129600"/>
                        </a:cubicBezTo>
                        <a:cubicBezTo>
                          <a:pt x="436800" y="127200"/>
                          <a:pt x="383920" y="126166"/>
                          <a:pt x="331200" y="122400"/>
                        </a:cubicBezTo>
                        <a:cubicBezTo>
                          <a:pt x="283083" y="118963"/>
                          <a:pt x="235416" y="106493"/>
                          <a:pt x="187200" y="108000"/>
                        </a:cubicBezTo>
                        <a:cubicBezTo>
                          <a:pt x="157528" y="108927"/>
                          <a:pt x="129600" y="122400"/>
                          <a:pt x="100800" y="129600"/>
                        </a:cubicBezTo>
                        <a:cubicBezTo>
                          <a:pt x="54220" y="170357"/>
                          <a:pt x="31819" y="180155"/>
                          <a:pt x="7200" y="237600"/>
                        </a:cubicBezTo>
                        <a:cubicBezTo>
                          <a:pt x="1449" y="251018"/>
                          <a:pt x="2400" y="266400"/>
                          <a:pt x="0" y="280800"/>
                        </a:cubicBezTo>
                        <a:cubicBezTo>
                          <a:pt x="4800" y="297600"/>
                          <a:pt x="5020" y="316459"/>
                          <a:pt x="14400" y="331200"/>
                        </a:cubicBezTo>
                        <a:cubicBezTo>
                          <a:pt x="22650" y="344165"/>
                          <a:pt x="38594" y="350162"/>
                          <a:pt x="50400" y="360000"/>
                        </a:cubicBezTo>
                        <a:cubicBezTo>
                          <a:pt x="53007" y="362173"/>
                          <a:pt x="44400" y="327600"/>
                          <a:pt x="79200" y="396000"/>
                        </a:cubicBezTo>
                        <a:close/>
                      </a:path>
                    </a:pathLst>
                  </a:custGeom>
                  <a:solidFill>
                    <a:schemeClr val="accent2">
                      <a:lumMod val="20000"/>
                      <a:lumOff val="8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24" name="Freeform 223"/>
                  <p:cNvSpPr/>
                  <p:nvPr/>
                </p:nvSpPr>
                <p:spPr>
                  <a:xfrm>
                    <a:off x="26481086" y="9756775"/>
                    <a:ext cx="228601" cy="228600"/>
                  </a:xfrm>
                  <a:custGeom>
                    <a:avLst/>
                    <a:gdLst>
                      <a:gd name="connsiteX0" fmla="*/ 79200 w 2030313"/>
                      <a:gd name="connsiteY0" fmla="*/ 396000 h 1514325"/>
                      <a:gd name="connsiteX1" fmla="*/ 259200 w 2030313"/>
                      <a:gd name="connsiteY1" fmla="*/ 770400 h 1514325"/>
                      <a:gd name="connsiteX2" fmla="*/ 345600 w 2030313"/>
                      <a:gd name="connsiteY2" fmla="*/ 806400 h 1514325"/>
                      <a:gd name="connsiteX3" fmla="*/ 489600 w 2030313"/>
                      <a:gd name="connsiteY3" fmla="*/ 813600 h 1514325"/>
                      <a:gd name="connsiteX4" fmla="*/ 698400 w 2030313"/>
                      <a:gd name="connsiteY4" fmla="*/ 820800 h 1514325"/>
                      <a:gd name="connsiteX5" fmla="*/ 763200 w 2030313"/>
                      <a:gd name="connsiteY5" fmla="*/ 828000 h 1514325"/>
                      <a:gd name="connsiteX6" fmla="*/ 871200 w 2030313"/>
                      <a:gd name="connsiteY6" fmla="*/ 943200 h 1514325"/>
                      <a:gd name="connsiteX7" fmla="*/ 957600 w 2030313"/>
                      <a:gd name="connsiteY7" fmla="*/ 1116000 h 1514325"/>
                      <a:gd name="connsiteX8" fmla="*/ 993600 w 2030313"/>
                      <a:gd name="connsiteY8" fmla="*/ 1216800 h 1514325"/>
                      <a:gd name="connsiteX9" fmla="*/ 1036800 w 2030313"/>
                      <a:gd name="connsiteY9" fmla="*/ 1324800 h 1514325"/>
                      <a:gd name="connsiteX10" fmla="*/ 1252800 w 2030313"/>
                      <a:gd name="connsiteY10" fmla="*/ 1497600 h 1514325"/>
                      <a:gd name="connsiteX11" fmla="*/ 1404000 w 2030313"/>
                      <a:gd name="connsiteY11" fmla="*/ 1512000 h 1514325"/>
                      <a:gd name="connsiteX12" fmla="*/ 1533600 w 2030313"/>
                      <a:gd name="connsiteY12" fmla="*/ 1432800 h 1514325"/>
                      <a:gd name="connsiteX13" fmla="*/ 1828800 w 2030313"/>
                      <a:gd name="connsiteY13" fmla="*/ 1159200 h 1514325"/>
                      <a:gd name="connsiteX14" fmla="*/ 1987200 w 2030313"/>
                      <a:gd name="connsiteY14" fmla="*/ 914400 h 1514325"/>
                      <a:gd name="connsiteX15" fmla="*/ 2023200 w 2030313"/>
                      <a:gd name="connsiteY15" fmla="*/ 748800 h 1514325"/>
                      <a:gd name="connsiteX16" fmla="*/ 1972800 w 2030313"/>
                      <a:gd name="connsiteY16" fmla="*/ 468000 h 1514325"/>
                      <a:gd name="connsiteX17" fmla="*/ 1944000 w 2030313"/>
                      <a:gd name="connsiteY17" fmla="*/ 424800 h 1514325"/>
                      <a:gd name="connsiteX18" fmla="*/ 1807200 w 2030313"/>
                      <a:gd name="connsiteY18" fmla="*/ 309600 h 1514325"/>
                      <a:gd name="connsiteX19" fmla="*/ 1720800 w 2030313"/>
                      <a:gd name="connsiteY19" fmla="*/ 295200 h 1514325"/>
                      <a:gd name="connsiteX20" fmla="*/ 1447200 w 2030313"/>
                      <a:gd name="connsiteY20" fmla="*/ 280800 h 1514325"/>
                      <a:gd name="connsiteX21" fmla="*/ 1303200 w 2030313"/>
                      <a:gd name="connsiteY21" fmla="*/ 223200 h 1514325"/>
                      <a:gd name="connsiteX22" fmla="*/ 1080000 w 2030313"/>
                      <a:gd name="connsiteY22" fmla="*/ 86400 h 1514325"/>
                      <a:gd name="connsiteX23" fmla="*/ 792000 w 2030313"/>
                      <a:gd name="connsiteY23" fmla="*/ 0 h 1514325"/>
                      <a:gd name="connsiteX24" fmla="*/ 612000 w 2030313"/>
                      <a:gd name="connsiteY24" fmla="*/ 43200 h 1514325"/>
                      <a:gd name="connsiteX25" fmla="*/ 554400 w 2030313"/>
                      <a:gd name="connsiteY25" fmla="*/ 86400 h 1514325"/>
                      <a:gd name="connsiteX26" fmla="*/ 489600 w 2030313"/>
                      <a:gd name="connsiteY26" fmla="*/ 129600 h 1514325"/>
                      <a:gd name="connsiteX27" fmla="*/ 331200 w 2030313"/>
                      <a:gd name="connsiteY27" fmla="*/ 122400 h 1514325"/>
                      <a:gd name="connsiteX28" fmla="*/ 187200 w 2030313"/>
                      <a:gd name="connsiteY28" fmla="*/ 108000 h 1514325"/>
                      <a:gd name="connsiteX29" fmla="*/ 100800 w 2030313"/>
                      <a:gd name="connsiteY29" fmla="*/ 129600 h 1514325"/>
                      <a:gd name="connsiteX30" fmla="*/ 7200 w 2030313"/>
                      <a:gd name="connsiteY30" fmla="*/ 237600 h 1514325"/>
                      <a:gd name="connsiteX31" fmla="*/ 0 w 2030313"/>
                      <a:gd name="connsiteY31" fmla="*/ 280800 h 1514325"/>
                      <a:gd name="connsiteX32" fmla="*/ 14400 w 2030313"/>
                      <a:gd name="connsiteY32" fmla="*/ 331200 h 1514325"/>
                      <a:gd name="connsiteX33" fmla="*/ 50400 w 2030313"/>
                      <a:gd name="connsiteY33" fmla="*/ 360000 h 1514325"/>
                      <a:gd name="connsiteX34" fmla="*/ 79200 w 2030313"/>
                      <a:gd name="connsiteY34" fmla="*/ 396000 h 1514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030313" h="1514325">
                        <a:moveTo>
                          <a:pt x="79200" y="396000"/>
                        </a:moveTo>
                        <a:cubicBezTo>
                          <a:pt x="114000" y="464400"/>
                          <a:pt x="152706" y="703141"/>
                          <a:pt x="259200" y="770400"/>
                        </a:cubicBezTo>
                        <a:cubicBezTo>
                          <a:pt x="285579" y="787061"/>
                          <a:pt x="314934" y="800650"/>
                          <a:pt x="345600" y="806400"/>
                        </a:cubicBezTo>
                        <a:cubicBezTo>
                          <a:pt x="392837" y="815257"/>
                          <a:pt x="441580" y="811640"/>
                          <a:pt x="489600" y="813600"/>
                        </a:cubicBezTo>
                        <a:lnTo>
                          <a:pt x="698400" y="820800"/>
                        </a:lnTo>
                        <a:cubicBezTo>
                          <a:pt x="720000" y="823200"/>
                          <a:pt x="743968" y="817878"/>
                          <a:pt x="763200" y="828000"/>
                        </a:cubicBezTo>
                        <a:cubicBezTo>
                          <a:pt x="802904" y="848897"/>
                          <a:pt x="846895" y="903429"/>
                          <a:pt x="871200" y="943200"/>
                        </a:cubicBezTo>
                        <a:cubicBezTo>
                          <a:pt x="899311" y="989200"/>
                          <a:pt x="937843" y="1067505"/>
                          <a:pt x="957600" y="1116000"/>
                        </a:cubicBezTo>
                        <a:cubicBezTo>
                          <a:pt x="971061" y="1149042"/>
                          <a:pt x="980946" y="1183441"/>
                          <a:pt x="993600" y="1216800"/>
                        </a:cubicBezTo>
                        <a:cubicBezTo>
                          <a:pt x="1007351" y="1253053"/>
                          <a:pt x="1016141" y="1291989"/>
                          <a:pt x="1036800" y="1324800"/>
                        </a:cubicBezTo>
                        <a:cubicBezTo>
                          <a:pt x="1078020" y="1390267"/>
                          <a:pt x="1185707" y="1474117"/>
                          <a:pt x="1252800" y="1497600"/>
                        </a:cubicBezTo>
                        <a:cubicBezTo>
                          <a:pt x="1300586" y="1514325"/>
                          <a:pt x="1353600" y="1507200"/>
                          <a:pt x="1404000" y="1512000"/>
                        </a:cubicBezTo>
                        <a:cubicBezTo>
                          <a:pt x="1447200" y="1485600"/>
                          <a:pt x="1492124" y="1461833"/>
                          <a:pt x="1533600" y="1432800"/>
                        </a:cubicBezTo>
                        <a:cubicBezTo>
                          <a:pt x="1656088" y="1347059"/>
                          <a:pt x="1738593" y="1280210"/>
                          <a:pt x="1828800" y="1159200"/>
                        </a:cubicBezTo>
                        <a:cubicBezTo>
                          <a:pt x="1886889" y="1081276"/>
                          <a:pt x="1934400" y="996000"/>
                          <a:pt x="1987200" y="914400"/>
                        </a:cubicBezTo>
                        <a:cubicBezTo>
                          <a:pt x="1999200" y="859200"/>
                          <a:pt x="2019748" y="805184"/>
                          <a:pt x="2023200" y="748800"/>
                        </a:cubicBezTo>
                        <a:cubicBezTo>
                          <a:pt x="2030313" y="632614"/>
                          <a:pt x="2018406" y="564280"/>
                          <a:pt x="1972800" y="468000"/>
                        </a:cubicBezTo>
                        <a:cubicBezTo>
                          <a:pt x="1965391" y="452359"/>
                          <a:pt x="1954059" y="438883"/>
                          <a:pt x="1944000" y="424800"/>
                        </a:cubicBezTo>
                        <a:cubicBezTo>
                          <a:pt x="1899256" y="362159"/>
                          <a:pt x="1890044" y="342738"/>
                          <a:pt x="1807200" y="309600"/>
                        </a:cubicBezTo>
                        <a:cubicBezTo>
                          <a:pt x="1780091" y="298756"/>
                          <a:pt x="1749904" y="297528"/>
                          <a:pt x="1720800" y="295200"/>
                        </a:cubicBezTo>
                        <a:cubicBezTo>
                          <a:pt x="1629765" y="287917"/>
                          <a:pt x="1538400" y="285600"/>
                          <a:pt x="1447200" y="280800"/>
                        </a:cubicBezTo>
                        <a:cubicBezTo>
                          <a:pt x="1399200" y="261600"/>
                          <a:pt x="1348890" y="247389"/>
                          <a:pt x="1303200" y="223200"/>
                        </a:cubicBezTo>
                        <a:cubicBezTo>
                          <a:pt x="1226079" y="182371"/>
                          <a:pt x="1162288" y="115443"/>
                          <a:pt x="1080000" y="86400"/>
                        </a:cubicBezTo>
                        <a:cubicBezTo>
                          <a:pt x="903805" y="24213"/>
                          <a:pt x="999466" y="54121"/>
                          <a:pt x="792000" y="0"/>
                        </a:cubicBezTo>
                        <a:cubicBezTo>
                          <a:pt x="732000" y="14400"/>
                          <a:pt x="669989" y="22113"/>
                          <a:pt x="612000" y="43200"/>
                        </a:cubicBezTo>
                        <a:cubicBezTo>
                          <a:pt x="589445" y="51402"/>
                          <a:pt x="574007" y="72560"/>
                          <a:pt x="554400" y="86400"/>
                        </a:cubicBezTo>
                        <a:cubicBezTo>
                          <a:pt x="533192" y="101371"/>
                          <a:pt x="511200" y="115200"/>
                          <a:pt x="489600" y="129600"/>
                        </a:cubicBezTo>
                        <a:cubicBezTo>
                          <a:pt x="436800" y="127200"/>
                          <a:pt x="383920" y="126166"/>
                          <a:pt x="331200" y="122400"/>
                        </a:cubicBezTo>
                        <a:cubicBezTo>
                          <a:pt x="283083" y="118963"/>
                          <a:pt x="235416" y="106493"/>
                          <a:pt x="187200" y="108000"/>
                        </a:cubicBezTo>
                        <a:cubicBezTo>
                          <a:pt x="157528" y="108927"/>
                          <a:pt x="129600" y="122400"/>
                          <a:pt x="100800" y="129600"/>
                        </a:cubicBezTo>
                        <a:cubicBezTo>
                          <a:pt x="54220" y="170357"/>
                          <a:pt x="31819" y="180155"/>
                          <a:pt x="7200" y="237600"/>
                        </a:cubicBezTo>
                        <a:cubicBezTo>
                          <a:pt x="1449" y="251018"/>
                          <a:pt x="2400" y="266400"/>
                          <a:pt x="0" y="280800"/>
                        </a:cubicBezTo>
                        <a:cubicBezTo>
                          <a:pt x="4800" y="297600"/>
                          <a:pt x="5020" y="316459"/>
                          <a:pt x="14400" y="331200"/>
                        </a:cubicBezTo>
                        <a:cubicBezTo>
                          <a:pt x="22650" y="344165"/>
                          <a:pt x="38594" y="350162"/>
                          <a:pt x="50400" y="360000"/>
                        </a:cubicBezTo>
                        <a:cubicBezTo>
                          <a:pt x="53007" y="362173"/>
                          <a:pt x="44400" y="327600"/>
                          <a:pt x="79200" y="39600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25" name="Freeform 224"/>
                  <p:cNvSpPr/>
                  <p:nvPr/>
                </p:nvSpPr>
                <p:spPr>
                  <a:xfrm>
                    <a:off x="25795286" y="9528175"/>
                    <a:ext cx="228601" cy="228600"/>
                  </a:xfrm>
                  <a:custGeom>
                    <a:avLst/>
                    <a:gdLst>
                      <a:gd name="connsiteX0" fmla="*/ 79200 w 2030313"/>
                      <a:gd name="connsiteY0" fmla="*/ 396000 h 1514325"/>
                      <a:gd name="connsiteX1" fmla="*/ 259200 w 2030313"/>
                      <a:gd name="connsiteY1" fmla="*/ 770400 h 1514325"/>
                      <a:gd name="connsiteX2" fmla="*/ 345600 w 2030313"/>
                      <a:gd name="connsiteY2" fmla="*/ 806400 h 1514325"/>
                      <a:gd name="connsiteX3" fmla="*/ 489600 w 2030313"/>
                      <a:gd name="connsiteY3" fmla="*/ 813600 h 1514325"/>
                      <a:gd name="connsiteX4" fmla="*/ 698400 w 2030313"/>
                      <a:gd name="connsiteY4" fmla="*/ 820800 h 1514325"/>
                      <a:gd name="connsiteX5" fmla="*/ 763200 w 2030313"/>
                      <a:gd name="connsiteY5" fmla="*/ 828000 h 1514325"/>
                      <a:gd name="connsiteX6" fmla="*/ 871200 w 2030313"/>
                      <a:gd name="connsiteY6" fmla="*/ 943200 h 1514325"/>
                      <a:gd name="connsiteX7" fmla="*/ 957600 w 2030313"/>
                      <a:gd name="connsiteY7" fmla="*/ 1116000 h 1514325"/>
                      <a:gd name="connsiteX8" fmla="*/ 993600 w 2030313"/>
                      <a:gd name="connsiteY8" fmla="*/ 1216800 h 1514325"/>
                      <a:gd name="connsiteX9" fmla="*/ 1036800 w 2030313"/>
                      <a:gd name="connsiteY9" fmla="*/ 1324800 h 1514325"/>
                      <a:gd name="connsiteX10" fmla="*/ 1252800 w 2030313"/>
                      <a:gd name="connsiteY10" fmla="*/ 1497600 h 1514325"/>
                      <a:gd name="connsiteX11" fmla="*/ 1404000 w 2030313"/>
                      <a:gd name="connsiteY11" fmla="*/ 1512000 h 1514325"/>
                      <a:gd name="connsiteX12" fmla="*/ 1533600 w 2030313"/>
                      <a:gd name="connsiteY12" fmla="*/ 1432800 h 1514325"/>
                      <a:gd name="connsiteX13" fmla="*/ 1828800 w 2030313"/>
                      <a:gd name="connsiteY13" fmla="*/ 1159200 h 1514325"/>
                      <a:gd name="connsiteX14" fmla="*/ 1987200 w 2030313"/>
                      <a:gd name="connsiteY14" fmla="*/ 914400 h 1514325"/>
                      <a:gd name="connsiteX15" fmla="*/ 2023200 w 2030313"/>
                      <a:gd name="connsiteY15" fmla="*/ 748800 h 1514325"/>
                      <a:gd name="connsiteX16" fmla="*/ 1972800 w 2030313"/>
                      <a:gd name="connsiteY16" fmla="*/ 468000 h 1514325"/>
                      <a:gd name="connsiteX17" fmla="*/ 1944000 w 2030313"/>
                      <a:gd name="connsiteY17" fmla="*/ 424800 h 1514325"/>
                      <a:gd name="connsiteX18" fmla="*/ 1807200 w 2030313"/>
                      <a:gd name="connsiteY18" fmla="*/ 309600 h 1514325"/>
                      <a:gd name="connsiteX19" fmla="*/ 1720800 w 2030313"/>
                      <a:gd name="connsiteY19" fmla="*/ 295200 h 1514325"/>
                      <a:gd name="connsiteX20" fmla="*/ 1447200 w 2030313"/>
                      <a:gd name="connsiteY20" fmla="*/ 280800 h 1514325"/>
                      <a:gd name="connsiteX21" fmla="*/ 1303200 w 2030313"/>
                      <a:gd name="connsiteY21" fmla="*/ 223200 h 1514325"/>
                      <a:gd name="connsiteX22" fmla="*/ 1080000 w 2030313"/>
                      <a:gd name="connsiteY22" fmla="*/ 86400 h 1514325"/>
                      <a:gd name="connsiteX23" fmla="*/ 792000 w 2030313"/>
                      <a:gd name="connsiteY23" fmla="*/ 0 h 1514325"/>
                      <a:gd name="connsiteX24" fmla="*/ 612000 w 2030313"/>
                      <a:gd name="connsiteY24" fmla="*/ 43200 h 1514325"/>
                      <a:gd name="connsiteX25" fmla="*/ 554400 w 2030313"/>
                      <a:gd name="connsiteY25" fmla="*/ 86400 h 1514325"/>
                      <a:gd name="connsiteX26" fmla="*/ 489600 w 2030313"/>
                      <a:gd name="connsiteY26" fmla="*/ 129600 h 1514325"/>
                      <a:gd name="connsiteX27" fmla="*/ 331200 w 2030313"/>
                      <a:gd name="connsiteY27" fmla="*/ 122400 h 1514325"/>
                      <a:gd name="connsiteX28" fmla="*/ 187200 w 2030313"/>
                      <a:gd name="connsiteY28" fmla="*/ 108000 h 1514325"/>
                      <a:gd name="connsiteX29" fmla="*/ 100800 w 2030313"/>
                      <a:gd name="connsiteY29" fmla="*/ 129600 h 1514325"/>
                      <a:gd name="connsiteX30" fmla="*/ 7200 w 2030313"/>
                      <a:gd name="connsiteY30" fmla="*/ 237600 h 1514325"/>
                      <a:gd name="connsiteX31" fmla="*/ 0 w 2030313"/>
                      <a:gd name="connsiteY31" fmla="*/ 280800 h 1514325"/>
                      <a:gd name="connsiteX32" fmla="*/ 14400 w 2030313"/>
                      <a:gd name="connsiteY32" fmla="*/ 331200 h 1514325"/>
                      <a:gd name="connsiteX33" fmla="*/ 50400 w 2030313"/>
                      <a:gd name="connsiteY33" fmla="*/ 360000 h 1514325"/>
                      <a:gd name="connsiteX34" fmla="*/ 79200 w 2030313"/>
                      <a:gd name="connsiteY34" fmla="*/ 396000 h 1514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030313" h="1514325">
                        <a:moveTo>
                          <a:pt x="79200" y="396000"/>
                        </a:moveTo>
                        <a:cubicBezTo>
                          <a:pt x="114000" y="464400"/>
                          <a:pt x="152706" y="703141"/>
                          <a:pt x="259200" y="770400"/>
                        </a:cubicBezTo>
                        <a:cubicBezTo>
                          <a:pt x="285579" y="787061"/>
                          <a:pt x="314934" y="800650"/>
                          <a:pt x="345600" y="806400"/>
                        </a:cubicBezTo>
                        <a:cubicBezTo>
                          <a:pt x="392837" y="815257"/>
                          <a:pt x="441580" y="811640"/>
                          <a:pt x="489600" y="813600"/>
                        </a:cubicBezTo>
                        <a:lnTo>
                          <a:pt x="698400" y="820800"/>
                        </a:lnTo>
                        <a:cubicBezTo>
                          <a:pt x="720000" y="823200"/>
                          <a:pt x="743968" y="817878"/>
                          <a:pt x="763200" y="828000"/>
                        </a:cubicBezTo>
                        <a:cubicBezTo>
                          <a:pt x="802904" y="848897"/>
                          <a:pt x="846895" y="903429"/>
                          <a:pt x="871200" y="943200"/>
                        </a:cubicBezTo>
                        <a:cubicBezTo>
                          <a:pt x="899311" y="989200"/>
                          <a:pt x="937843" y="1067505"/>
                          <a:pt x="957600" y="1116000"/>
                        </a:cubicBezTo>
                        <a:cubicBezTo>
                          <a:pt x="971061" y="1149042"/>
                          <a:pt x="980946" y="1183441"/>
                          <a:pt x="993600" y="1216800"/>
                        </a:cubicBezTo>
                        <a:cubicBezTo>
                          <a:pt x="1007351" y="1253053"/>
                          <a:pt x="1016141" y="1291989"/>
                          <a:pt x="1036800" y="1324800"/>
                        </a:cubicBezTo>
                        <a:cubicBezTo>
                          <a:pt x="1078020" y="1390267"/>
                          <a:pt x="1185707" y="1474117"/>
                          <a:pt x="1252800" y="1497600"/>
                        </a:cubicBezTo>
                        <a:cubicBezTo>
                          <a:pt x="1300586" y="1514325"/>
                          <a:pt x="1353600" y="1507200"/>
                          <a:pt x="1404000" y="1512000"/>
                        </a:cubicBezTo>
                        <a:cubicBezTo>
                          <a:pt x="1447200" y="1485600"/>
                          <a:pt x="1492124" y="1461833"/>
                          <a:pt x="1533600" y="1432800"/>
                        </a:cubicBezTo>
                        <a:cubicBezTo>
                          <a:pt x="1656088" y="1347059"/>
                          <a:pt x="1738593" y="1280210"/>
                          <a:pt x="1828800" y="1159200"/>
                        </a:cubicBezTo>
                        <a:cubicBezTo>
                          <a:pt x="1886889" y="1081276"/>
                          <a:pt x="1934400" y="996000"/>
                          <a:pt x="1987200" y="914400"/>
                        </a:cubicBezTo>
                        <a:cubicBezTo>
                          <a:pt x="1999200" y="859200"/>
                          <a:pt x="2019748" y="805184"/>
                          <a:pt x="2023200" y="748800"/>
                        </a:cubicBezTo>
                        <a:cubicBezTo>
                          <a:pt x="2030313" y="632614"/>
                          <a:pt x="2018406" y="564280"/>
                          <a:pt x="1972800" y="468000"/>
                        </a:cubicBezTo>
                        <a:cubicBezTo>
                          <a:pt x="1965391" y="452359"/>
                          <a:pt x="1954059" y="438883"/>
                          <a:pt x="1944000" y="424800"/>
                        </a:cubicBezTo>
                        <a:cubicBezTo>
                          <a:pt x="1899256" y="362159"/>
                          <a:pt x="1890044" y="342738"/>
                          <a:pt x="1807200" y="309600"/>
                        </a:cubicBezTo>
                        <a:cubicBezTo>
                          <a:pt x="1780091" y="298756"/>
                          <a:pt x="1749904" y="297528"/>
                          <a:pt x="1720800" y="295200"/>
                        </a:cubicBezTo>
                        <a:cubicBezTo>
                          <a:pt x="1629765" y="287917"/>
                          <a:pt x="1538400" y="285600"/>
                          <a:pt x="1447200" y="280800"/>
                        </a:cubicBezTo>
                        <a:cubicBezTo>
                          <a:pt x="1399200" y="261600"/>
                          <a:pt x="1348890" y="247389"/>
                          <a:pt x="1303200" y="223200"/>
                        </a:cubicBezTo>
                        <a:cubicBezTo>
                          <a:pt x="1226079" y="182371"/>
                          <a:pt x="1162288" y="115443"/>
                          <a:pt x="1080000" y="86400"/>
                        </a:cubicBezTo>
                        <a:cubicBezTo>
                          <a:pt x="903805" y="24213"/>
                          <a:pt x="999466" y="54121"/>
                          <a:pt x="792000" y="0"/>
                        </a:cubicBezTo>
                        <a:cubicBezTo>
                          <a:pt x="732000" y="14400"/>
                          <a:pt x="669989" y="22113"/>
                          <a:pt x="612000" y="43200"/>
                        </a:cubicBezTo>
                        <a:cubicBezTo>
                          <a:pt x="589445" y="51402"/>
                          <a:pt x="574007" y="72560"/>
                          <a:pt x="554400" y="86400"/>
                        </a:cubicBezTo>
                        <a:cubicBezTo>
                          <a:pt x="533192" y="101371"/>
                          <a:pt x="511200" y="115200"/>
                          <a:pt x="489600" y="129600"/>
                        </a:cubicBezTo>
                        <a:cubicBezTo>
                          <a:pt x="436800" y="127200"/>
                          <a:pt x="383920" y="126166"/>
                          <a:pt x="331200" y="122400"/>
                        </a:cubicBezTo>
                        <a:cubicBezTo>
                          <a:pt x="283083" y="118963"/>
                          <a:pt x="235416" y="106493"/>
                          <a:pt x="187200" y="108000"/>
                        </a:cubicBezTo>
                        <a:cubicBezTo>
                          <a:pt x="157528" y="108927"/>
                          <a:pt x="129600" y="122400"/>
                          <a:pt x="100800" y="129600"/>
                        </a:cubicBezTo>
                        <a:cubicBezTo>
                          <a:pt x="54220" y="170357"/>
                          <a:pt x="31819" y="180155"/>
                          <a:pt x="7200" y="237600"/>
                        </a:cubicBezTo>
                        <a:cubicBezTo>
                          <a:pt x="1449" y="251018"/>
                          <a:pt x="2400" y="266400"/>
                          <a:pt x="0" y="280800"/>
                        </a:cubicBezTo>
                        <a:cubicBezTo>
                          <a:pt x="4800" y="297600"/>
                          <a:pt x="5020" y="316459"/>
                          <a:pt x="14400" y="331200"/>
                        </a:cubicBezTo>
                        <a:cubicBezTo>
                          <a:pt x="22650" y="344165"/>
                          <a:pt x="38594" y="350162"/>
                          <a:pt x="50400" y="360000"/>
                        </a:cubicBezTo>
                        <a:cubicBezTo>
                          <a:pt x="53007" y="362173"/>
                          <a:pt x="44400" y="327600"/>
                          <a:pt x="79200" y="39600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26" name="Freeform 225"/>
                  <p:cNvSpPr/>
                  <p:nvPr/>
                </p:nvSpPr>
                <p:spPr>
                  <a:xfrm>
                    <a:off x="26252486" y="10061575"/>
                    <a:ext cx="228601" cy="228600"/>
                  </a:xfrm>
                  <a:custGeom>
                    <a:avLst/>
                    <a:gdLst>
                      <a:gd name="connsiteX0" fmla="*/ 79200 w 2030313"/>
                      <a:gd name="connsiteY0" fmla="*/ 396000 h 1514325"/>
                      <a:gd name="connsiteX1" fmla="*/ 259200 w 2030313"/>
                      <a:gd name="connsiteY1" fmla="*/ 770400 h 1514325"/>
                      <a:gd name="connsiteX2" fmla="*/ 345600 w 2030313"/>
                      <a:gd name="connsiteY2" fmla="*/ 806400 h 1514325"/>
                      <a:gd name="connsiteX3" fmla="*/ 489600 w 2030313"/>
                      <a:gd name="connsiteY3" fmla="*/ 813600 h 1514325"/>
                      <a:gd name="connsiteX4" fmla="*/ 698400 w 2030313"/>
                      <a:gd name="connsiteY4" fmla="*/ 820800 h 1514325"/>
                      <a:gd name="connsiteX5" fmla="*/ 763200 w 2030313"/>
                      <a:gd name="connsiteY5" fmla="*/ 828000 h 1514325"/>
                      <a:gd name="connsiteX6" fmla="*/ 871200 w 2030313"/>
                      <a:gd name="connsiteY6" fmla="*/ 943200 h 1514325"/>
                      <a:gd name="connsiteX7" fmla="*/ 957600 w 2030313"/>
                      <a:gd name="connsiteY7" fmla="*/ 1116000 h 1514325"/>
                      <a:gd name="connsiteX8" fmla="*/ 993600 w 2030313"/>
                      <a:gd name="connsiteY8" fmla="*/ 1216800 h 1514325"/>
                      <a:gd name="connsiteX9" fmla="*/ 1036800 w 2030313"/>
                      <a:gd name="connsiteY9" fmla="*/ 1324800 h 1514325"/>
                      <a:gd name="connsiteX10" fmla="*/ 1252800 w 2030313"/>
                      <a:gd name="connsiteY10" fmla="*/ 1497600 h 1514325"/>
                      <a:gd name="connsiteX11" fmla="*/ 1404000 w 2030313"/>
                      <a:gd name="connsiteY11" fmla="*/ 1512000 h 1514325"/>
                      <a:gd name="connsiteX12" fmla="*/ 1533600 w 2030313"/>
                      <a:gd name="connsiteY12" fmla="*/ 1432800 h 1514325"/>
                      <a:gd name="connsiteX13" fmla="*/ 1828800 w 2030313"/>
                      <a:gd name="connsiteY13" fmla="*/ 1159200 h 1514325"/>
                      <a:gd name="connsiteX14" fmla="*/ 1987200 w 2030313"/>
                      <a:gd name="connsiteY14" fmla="*/ 914400 h 1514325"/>
                      <a:gd name="connsiteX15" fmla="*/ 2023200 w 2030313"/>
                      <a:gd name="connsiteY15" fmla="*/ 748800 h 1514325"/>
                      <a:gd name="connsiteX16" fmla="*/ 1972800 w 2030313"/>
                      <a:gd name="connsiteY16" fmla="*/ 468000 h 1514325"/>
                      <a:gd name="connsiteX17" fmla="*/ 1944000 w 2030313"/>
                      <a:gd name="connsiteY17" fmla="*/ 424800 h 1514325"/>
                      <a:gd name="connsiteX18" fmla="*/ 1807200 w 2030313"/>
                      <a:gd name="connsiteY18" fmla="*/ 309600 h 1514325"/>
                      <a:gd name="connsiteX19" fmla="*/ 1720800 w 2030313"/>
                      <a:gd name="connsiteY19" fmla="*/ 295200 h 1514325"/>
                      <a:gd name="connsiteX20" fmla="*/ 1447200 w 2030313"/>
                      <a:gd name="connsiteY20" fmla="*/ 280800 h 1514325"/>
                      <a:gd name="connsiteX21" fmla="*/ 1303200 w 2030313"/>
                      <a:gd name="connsiteY21" fmla="*/ 223200 h 1514325"/>
                      <a:gd name="connsiteX22" fmla="*/ 1080000 w 2030313"/>
                      <a:gd name="connsiteY22" fmla="*/ 86400 h 1514325"/>
                      <a:gd name="connsiteX23" fmla="*/ 792000 w 2030313"/>
                      <a:gd name="connsiteY23" fmla="*/ 0 h 1514325"/>
                      <a:gd name="connsiteX24" fmla="*/ 612000 w 2030313"/>
                      <a:gd name="connsiteY24" fmla="*/ 43200 h 1514325"/>
                      <a:gd name="connsiteX25" fmla="*/ 554400 w 2030313"/>
                      <a:gd name="connsiteY25" fmla="*/ 86400 h 1514325"/>
                      <a:gd name="connsiteX26" fmla="*/ 489600 w 2030313"/>
                      <a:gd name="connsiteY26" fmla="*/ 129600 h 1514325"/>
                      <a:gd name="connsiteX27" fmla="*/ 331200 w 2030313"/>
                      <a:gd name="connsiteY27" fmla="*/ 122400 h 1514325"/>
                      <a:gd name="connsiteX28" fmla="*/ 187200 w 2030313"/>
                      <a:gd name="connsiteY28" fmla="*/ 108000 h 1514325"/>
                      <a:gd name="connsiteX29" fmla="*/ 100800 w 2030313"/>
                      <a:gd name="connsiteY29" fmla="*/ 129600 h 1514325"/>
                      <a:gd name="connsiteX30" fmla="*/ 7200 w 2030313"/>
                      <a:gd name="connsiteY30" fmla="*/ 237600 h 1514325"/>
                      <a:gd name="connsiteX31" fmla="*/ 0 w 2030313"/>
                      <a:gd name="connsiteY31" fmla="*/ 280800 h 1514325"/>
                      <a:gd name="connsiteX32" fmla="*/ 14400 w 2030313"/>
                      <a:gd name="connsiteY32" fmla="*/ 331200 h 1514325"/>
                      <a:gd name="connsiteX33" fmla="*/ 50400 w 2030313"/>
                      <a:gd name="connsiteY33" fmla="*/ 360000 h 1514325"/>
                      <a:gd name="connsiteX34" fmla="*/ 79200 w 2030313"/>
                      <a:gd name="connsiteY34" fmla="*/ 396000 h 1514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030313" h="1514325">
                        <a:moveTo>
                          <a:pt x="79200" y="396000"/>
                        </a:moveTo>
                        <a:cubicBezTo>
                          <a:pt x="114000" y="464400"/>
                          <a:pt x="152706" y="703141"/>
                          <a:pt x="259200" y="770400"/>
                        </a:cubicBezTo>
                        <a:cubicBezTo>
                          <a:pt x="285579" y="787061"/>
                          <a:pt x="314934" y="800650"/>
                          <a:pt x="345600" y="806400"/>
                        </a:cubicBezTo>
                        <a:cubicBezTo>
                          <a:pt x="392837" y="815257"/>
                          <a:pt x="441580" y="811640"/>
                          <a:pt x="489600" y="813600"/>
                        </a:cubicBezTo>
                        <a:lnTo>
                          <a:pt x="698400" y="820800"/>
                        </a:lnTo>
                        <a:cubicBezTo>
                          <a:pt x="720000" y="823200"/>
                          <a:pt x="743968" y="817878"/>
                          <a:pt x="763200" y="828000"/>
                        </a:cubicBezTo>
                        <a:cubicBezTo>
                          <a:pt x="802904" y="848897"/>
                          <a:pt x="846895" y="903429"/>
                          <a:pt x="871200" y="943200"/>
                        </a:cubicBezTo>
                        <a:cubicBezTo>
                          <a:pt x="899311" y="989200"/>
                          <a:pt x="937843" y="1067505"/>
                          <a:pt x="957600" y="1116000"/>
                        </a:cubicBezTo>
                        <a:cubicBezTo>
                          <a:pt x="971061" y="1149042"/>
                          <a:pt x="980946" y="1183441"/>
                          <a:pt x="993600" y="1216800"/>
                        </a:cubicBezTo>
                        <a:cubicBezTo>
                          <a:pt x="1007351" y="1253053"/>
                          <a:pt x="1016141" y="1291989"/>
                          <a:pt x="1036800" y="1324800"/>
                        </a:cubicBezTo>
                        <a:cubicBezTo>
                          <a:pt x="1078020" y="1390267"/>
                          <a:pt x="1185707" y="1474117"/>
                          <a:pt x="1252800" y="1497600"/>
                        </a:cubicBezTo>
                        <a:cubicBezTo>
                          <a:pt x="1300586" y="1514325"/>
                          <a:pt x="1353600" y="1507200"/>
                          <a:pt x="1404000" y="1512000"/>
                        </a:cubicBezTo>
                        <a:cubicBezTo>
                          <a:pt x="1447200" y="1485600"/>
                          <a:pt x="1492124" y="1461833"/>
                          <a:pt x="1533600" y="1432800"/>
                        </a:cubicBezTo>
                        <a:cubicBezTo>
                          <a:pt x="1656088" y="1347059"/>
                          <a:pt x="1738593" y="1280210"/>
                          <a:pt x="1828800" y="1159200"/>
                        </a:cubicBezTo>
                        <a:cubicBezTo>
                          <a:pt x="1886889" y="1081276"/>
                          <a:pt x="1934400" y="996000"/>
                          <a:pt x="1987200" y="914400"/>
                        </a:cubicBezTo>
                        <a:cubicBezTo>
                          <a:pt x="1999200" y="859200"/>
                          <a:pt x="2019748" y="805184"/>
                          <a:pt x="2023200" y="748800"/>
                        </a:cubicBezTo>
                        <a:cubicBezTo>
                          <a:pt x="2030313" y="632614"/>
                          <a:pt x="2018406" y="564280"/>
                          <a:pt x="1972800" y="468000"/>
                        </a:cubicBezTo>
                        <a:cubicBezTo>
                          <a:pt x="1965391" y="452359"/>
                          <a:pt x="1954059" y="438883"/>
                          <a:pt x="1944000" y="424800"/>
                        </a:cubicBezTo>
                        <a:cubicBezTo>
                          <a:pt x="1899256" y="362159"/>
                          <a:pt x="1890044" y="342738"/>
                          <a:pt x="1807200" y="309600"/>
                        </a:cubicBezTo>
                        <a:cubicBezTo>
                          <a:pt x="1780091" y="298756"/>
                          <a:pt x="1749904" y="297528"/>
                          <a:pt x="1720800" y="295200"/>
                        </a:cubicBezTo>
                        <a:cubicBezTo>
                          <a:pt x="1629765" y="287917"/>
                          <a:pt x="1538400" y="285600"/>
                          <a:pt x="1447200" y="280800"/>
                        </a:cubicBezTo>
                        <a:cubicBezTo>
                          <a:pt x="1399200" y="261600"/>
                          <a:pt x="1348890" y="247389"/>
                          <a:pt x="1303200" y="223200"/>
                        </a:cubicBezTo>
                        <a:cubicBezTo>
                          <a:pt x="1226079" y="182371"/>
                          <a:pt x="1162288" y="115443"/>
                          <a:pt x="1080000" y="86400"/>
                        </a:cubicBezTo>
                        <a:cubicBezTo>
                          <a:pt x="903805" y="24213"/>
                          <a:pt x="999466" y="54121"/>
                          <a:pt x="792000" y="0"/>
                        </a:cubicBezTo>
                        <a:cubicBezTo>
                          <a:pt x="732000" y="14400"/>
                          <a:pt x="669989" y="22113"/>
                          <a:pt x="612000" y="43200"/>
                        </a:cubicBezTo>
                        <a:cubicBezTo>
                          <a:pt x="589445" y="51402"/>
                          <a:pt x="574007" y="72560"/>
                          <a:pt x="554400" y="86400"/>
                        </a:cubicBezTo>
                        <a:cubicBezTo>
                          <a:pt x="533192" y="101371"/>
                          <a:pt x="511200" y="115200"/>
                          <a:pt x="489600" y="129600"/>
                        </a:cubicBezTo>
                        <a:cubicBezTo>
                          <a:pt x="436800" y="127200"/>
                          <a:pt x="383920" y="126166"/>
                          <a:pt x="331200" y="122400"/>
                        </a:cubicBezTo>
                        <a:cubicBezTo>
                          <a:pt x="283083" y="118963"/>
                          <a:pt x="235416" y="106493"/>
                          <a:pt x="187200" y="108000"/>
                        </a:cubicBezTo>
                        <a:cubicBezTo>
                          <a:pt x="157528" y="108927"/>
                          <a:pt x="129600" y="122400"/>
                          <a:pt x="100800" y="129600"/>
                        </a:cubicBezTo>
                        <a:cubicBezTo>
                          <a:pt x="54220" y="170357"/>
                          <a:pt x="31819" y="180155"/>
                          <a:pt x="7200" y="237600"/>
                        </a:cubicBezTo>
                        <a:cubicBezTo>
                          <a:pt x="1449" y="251018"/>
                          <a:pt x="2400" y="266400"/>
                          <a:pt x="0" y="280800"/>
                        </a:cubicBezTo>
                        <a:cubicBezTo>
                          <a:pt x="4800" y="297600"/>
                          <a:pt x="5020" y="316459"/>
                          <a:pt x="14400" y="331200"/>
                        </a:cubicBezTo>
                        <a:cubicBezTo>
                          <a:pt x="22650" y="344165"/>
                          <a:pt x="38594" y="350162"/>
                          <a:pt x="50400" y="360000"/>
                        </a:cubicBezTo>
                        <a:cubicBezTo>
                          <a:pt x="53007" y="362173"/>
                          <a:pt x="44400" y="327600"/>
                          <a:pt x="79200" y="396000"/>
                        </a:cubicBezTo>
                        <a:close/>
                      </a:path>
                    </a:pathLst>
                  </a:custGeom>
                  <a:solidFill>
                    <a:schemeClr val="accent2">
                      <a:lumMod val="20000"/>
                      <a:lumOff val="8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27" name="Freeform 226"/>
                  <p:cNvSpPr/>
                  <p:nvPr/>
                </p:nvSpPr>
                <p:spPr>
                  <a:xfrm>
                    <a:off x="26100086" y="9375775"/>
                    <a:ext cx="228601" cy="228600"/>
                  </a:xfrm>
                  <a:custGeom>
                    <a:avLst/>
                    <a:gdLst>
                      <a:gd name="connsiteX0" fmla="*/ 79200 w 2030313"/>
                      <a:gd name="connsiteY0" fmla="*/ 396000 h 1514325"/>
                      <a:gd name="connsiteX1" fmla="*/ 259200 w 2030313"/>
                      <a:gd name="connsiteY1" fmla="*/ 770400 h 1514325"/>
                      <a:gd name="connsiteX2" fmla="*/ 345600 w 2030313"/>
                      <a:gd name="connsiteY2" fmla="*/ 806400 h 1514325"/>
                      <a:gd name="connsiteX3" fmla="*/ 489600 w 2030313"/>
                      <a:gd name="connsiteY3" fmla="*/ 813600 h 1514325"/>
                      <a:gd name="connsiteX4" fmla="*/ 698400 w 2030313"/>
                      <a:gd name="connsiteY4" fmla="*/ 820800 h 1514325"/>
                      <a:gd name="connsiteX5" fmla="*/ 763200 w 2030313"/>
                      <a:gd name="connsiteY5" fmla="*/ 828000 h 1514325"/>
                      <a:gd name="connsiteX6" fmla="*/ 871200 w 2030313"/>
                      <a:gd name="connsiteY6" fmla="*/ 943200 h 1514325"/>
                      <a:gd name="connsiteX7" fmla="*/ 957600 w 2030313"/>
                      <a:gd name="connsiteY7" fmla="*/ 1116000 h 1514325"/>
                      <a:gd name="connsiteX8" fmla="*/ 993600 w 2030313"/>
                      <a:gd name="connsiteY8" fmla="*/ 1216800 h 1514325"/>
                      <a:gd name="connsiteX9" fmla="*/ 1036800 w 2030313"/>
                      <a:gd name="connsiteY9" fmla="*/ 1324800 h 1514325"/>
                      <a:gd name="connsiteX10" fmla="*/ 1252800 w 2030313"/>
                      <a:gd name="connsiteY10" fmla="*/ 1497600 h 1514325"/>
                      <a:gd name="connsiteX11" fmla="*/ 1404000 w 2030313"/>
                      <a:gd name="connsiteY11" fmla="*/ 1512000 h 1514325"/>
                      <a:gd name="connsiteX12" fmla="*/ 1533600 w 2030313"/>
                      <a:gd name="connsiteY12" fmla="*/ 1432800 h 1514325"/>
                      <a:gd name="connsiteX13" fmla="*/ 1828800 w 2030313"/>
                      <a:gd name="connsiteY13" fmla="*/ 1159200 h 1514325"/>
                      <a:gd name="connsiteX14" fmla="*/ 1987200 w 2030313"/>
                      <a:gd name="connsiteY14" fmla="*/ 914400 h 1514325"/>
                      <a:gd name="connsiteX15" fmla="*/ 2023200 w 2030313"/>
                      <a:gd name="connsiteY15" fmla="*/ 748800 h 1514325"/>
                      <a:gd name="connsiteX16" fmla="*/ 1972800 w 2030313"/>
                      <a:gd name="connsiteY16" fmla="*/ 468000 h 1514325"/>
                      <a:gd name="connsiteX17" fmla="*/ 1944000 w 2030313"/>
                      <a:gd name="connsiteY17" fmla="*/ 424800 h 1514325"/>
                      <a:gd name="connsiteX18" fmla="*/ 1807200 w 2030313"/>
                      <a:gd name="connsiteY18" fmla="*/ 309600 h 1514325"/>
                      <a:gd name="connsiteX19" fmla="*/ 1720800 w 2030313"/>
                      <a:gd name="connsiteY19" fmla="*/ 295200 h 1514325"/>
                      <a:gd name="connsiteX20" fmla="*/ 1447200 w 2030313"/>
                      <a:gd name="connsiteY20" fmla="*/ 280800 h 1514325"/>
                      <a:gd name="connsiteX21" fmla="*/ 1303200 w 2030313"/>
                      <a:gd name="connsiteY21" fmla="*/ 223200 h 1514325"/>
                      <a:gd name="connsiteX22" fmla="*/ 1080000 w 2030313"/>
                      <a:gd name="connsiteY22" fmla="*/ 86400 h 1514325"/>
                      <a:gd name="connsiteX23" fmla="*/ 792000 w 2030313"/>
                      <a:gd name="connsiteY23" fmla="*/ 0 h 1514325"/>
                      <a:gd name="connsiteX24" fmla="*/ 612000 w 2030313"/>
                      <a:gd name="connsiteY24" fmla="*/ 43200 h 1514325"/>
                      <a:gd name="connsiteX25" fmla="*/ 554400 w 2030313"/>
                      <a:gd name="connsiteY25" fmla="*/ 86400 h 1514325"/>
                      <a:gd name="connsiteX26" fmla="*/ 489600 w 2030313"/>
                      <a:gd name="connsiteY26" fmla="*/ 129600 h 1514325"/>
                      <a:gd name="connsiteX27" fmla="*/ 331200 w 2030313"/>
                      <a:gd name="connsiteY27" fmla="*/ 122400 h 1514325"/>
                      <a:gd name="connsiteX28" fmla="*/ 187200 w 2030313"/>
                      <a:gd name="connsiteY28" fmla="*/ 108000 h 1514325"/>
                      <a:gd name="connsiteX29" fmla="*/ 100800 w 2030313"/>
                      <a:gd name="connsiteY29" fmla="*/ 129600 h 1514325"/>
                      <a:gd name="connsiteX30" fmla="*/ 7200 w 2030313"/>
                      <a:gd name="connsiteY30" fmla="*/ 237600 h 1514325"/>
                      <a:gd name="connsiteX31" fmla="*/ 0 w 2030313"/>
                      <a:gd name="connsiteY31" fmla="*/ 280800 h 1514325"/>
                      <a:gd name="connsiteX32" fmla="*/ 14400 w 2030313"/>
                      <a:gd name="connsiteY32" fmla="*/ 331200 h 1514325"/>
                      <a:gd name="connsiteX33" fmla="*/ 50400 w 2030313"/>
                      <a:gd name="connsiteY33" fmla="*/ 360000 h 1514325"/>
                      <a:gd name="connsiteX34" fmla="*/ 79200 w 2030313"/>
                      <a:gd name="connsiteY34" fmla="*/ 396000 h 1514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030313" h="1514325">
                        <a:moveTo>
                          <a:pt x="79200" y="396000"/>
                        </a:moveTo>
                        <a:cubicBezTo>
                          <a:pt x="114000" y="464400"/>
                          <a:pt x="152706" y="703141"/>
                          <a:pt x="259200" y="770400"/>
                        </a:cubicBezTo>
                        <a:cubicBezTo>
                          <a:pt x="285579" y="787061"/>
                          <a:pt x="314934" y="800650"/>
                          <a:pt x="345600" y="806400"/>
                        </a:cubicBezTo>
                        <a:cubicBezTo>
                          <a:pt x="392837" y="815257"/>
                          <a:pt x="441580" y="811640"/>
                          <a:pt x="489600" y="813600"/>
                        </a:cubicBezTo>
                        <a:lnTo>
                          <a:pt x="698400" y="820800"/>
                        </a:lnTo>
                        <a:cubicBezTo>
                          <a:pt x="720000" y="823200"/>
                          <a:pt x="743968" y="817878"/>
                          <a:pt x="763200" y="828000"/>
                        </a:cubicBezTo>
                        <a:cubicBezTo>
                          <a:pt x="802904" y="848897"/>
                          <a:pt x="846895" y="903429"/>
                          <a:pt x="871200" y="943200"/>
                        </a:cubicBezTo>
                        <a:cubicBezTo>
                          <a:pt x="899311" y="989200"/>
                          <a:pt x="937843" y="1067505"/>
                          <a:pt x="957600" y="1116000"/>
                        </a:cubicBezTo>
                        <a:cubicBezTo>
                          <a:pt x="971061" y="1149042"/>
                          <a:pt x="980946" y="1183441"/>
                          <a:pt x="993600" y="1216800"/>
                        </a:cubicBezTo>
                        <a:cubicBezTo>
                          <a:pt x="1007351" y="1253053"/>
                          <a:pt x="1016141" y="1291989"/>
                          <a:pt x="1036800" y="1324800"/>
                        </a:cubicBezTo>
                        <a:cubicBezTo>
                          <a:pt x="1078020" y="1390267"/>
                          <a:pt x="1185707" y="1474117"/>
                          <a:pt x="1252800" y="1497600"/>
                        </a:cubicBezTo>
                        <a:cubicBezTo>
                          <a:pt x="1300586" y="1514325"/>
                          <a:pt x="1353600" y="1507200"/>
                          <a:pt x="1404000" y="1512000"/>
                        </a:cubicBezTo>
                        <a:cubicBezTo>
                          <a:pt x="1447200" y="1485600"/>
                          <a:pt x="1492124" y="1461833"/>
                          <a:pt x="1533600" y="1432800"/>
                        </a:cubicBezTo>
                        <a:cubicBezTo>
                          <a:pt x="1656088" y="1347059"/>
                          <a:pt x="1738593" y="1280210"/>
                          <a:pt x="1828800" y="1159200"/>
                        </a:cubicBezTo>
                        <a:cubicBezTo>
                          <a:pt x="1886889" y="1081276"/>
                          <a:pt x="1934400" y="996000"/>
                          <a:pt x="1987200" y="914400"/>
                        </a:cubicBezTo>
                        <a:cubicBezTo>
                          <a:pt x="1999200" y="859200"/>
                          <a:pt x="2019748" y="805184"/>
                          <a:pt x="2023200" y="748800"/>
                        </a:cubicBezTo>
                        <a:cubicBezTo>
                          <a:pt x="2030313" y="632614"/>
                          <a:pt x="2018406" y="564280"/>
                          <a:pt x="1972800" y="468000"/>
                        </a:cubicBezTo>
                        <a:cubicBezTo>
                          <a:pt x="1965391" y="452359"/>
                          <a:pt x="1954059" y="438883"/>
                          <a:pt x="1944000" y="424800"/>
                        </a:cubicBezTo>
                        <a:cubicBezTo>
                          <a:pt x="1899256" y="362159"/>
                          <a:pt x="1890044" y="342738"/>
                          <a:pt x="1807200" y="309600"/>
                        </a:cubicBezTo>
                        <a:cubicBezTo>
                          <a:pt x="1780091" y="298756"/>
                          <a:pt x="1749904" y="297528"/>
                          <a:pt x="1720800" y="295200"/>
                        </a:cubicBezTo>
                        <a:cubicBezTo>
                          <a:pt x="1629765" y="287917"/>
                          <a:pt x="1538400" y="285600"/>
                          <a:pt x="1447200" y="280800"/>
                        </a:cubicBezTo>
                        <a:cubicBezTo>
                          <a:pt x="1399200" y="261600"/>
                          <a:pt x="1348890" y="247389"/>
                          <a:pt x="1303200" y="223200"/>
                        </a:cubicBezTo>
                        <a:cubicBezTo>
                          <a:pt x="1226079" y="182371"/>
                          <a:pt x="1162288" y="115443"/>
                          <a:pt x="1080000" y="86400"/>
                        </a:cubicBezTo>
                        <a:cubicBezTo>
                          <a:pt x="903805" y="24213"/>
                          <a:pt x="999466" y="54121"/>
                          <a:pt x="792000" y="0"/>
                        </a:cubicBezTo>
                        <a:cubicBezTo>
                          <a:pt x="732000" y="14400"/>
                          <a:pt x="669989" y="22113"/>
                          <a:pt x="612000" y="43200"/>
                        </a:cubicBezTo>
                        <a:cubicBezTo>
                          <a:pt x="589445" y="51402"/>
                          <a:pt x="574007" y="72560"/>
                          <a:pt x="554400" y="86400"/>
                        </a:cubicBezTo>
                        <a:cubicBezTo>
                          <a:pt x="533192" y="101371"/>
                          <a:pt x="511200" y="115200"/>
                          <a:pt x="489600" y="129600"/>
                        </a:cubicBezTo>
                        <a:cubicBezTo>
                          <a:pt x="436800" y="127200"/>
                          <a:pt x="383920" y="126166"/>
                          <a:pt x="331200" y="122400"/>
                        </a:cubicBezTo>
                        <a:cubicBezTo>
                          <a:pt x="283083" y="118963"/>
                          <a:pt x="235416" y="106493"/>
                          <a:pt x="187200" y="108000"/>
                        </a:cubicBezTo>
                        <a:cubicBezTo>
                          <a:pt x="157528" y="108927"/>
                          <a:pt x="129600" y="122400"/>
                          <a:pt x="100800" y="129600"/>
                        </a:cubicBezTo>
                        <a:cubicBezTo>
                          <a:pt x="54220" y="170357"/>
                          <a:pt x="31819" y="180155"/>
                          <a:pt x="7200" y="237600"/>
                        </a:cubicBezTo>
                        <a:cubicBezTo>
                          <a:pt x="1449" y="251018"/>
                          <a:pt x="2400" y="266400"/>
                          <a:pt x="0" y="280800"/>
                        </a:cubicBezTo>
                        <a:cubicBezTo>
                          <a:pt x="4800" y="297600"/>
                          <a:pt x="5020" y="316459"/>
                          <a:pt x="14400" y="331200"/>
                        </a:cubicBezTo>
                        <a:cubicBezTo>
                          <a:pt x="22650" y="344165"/>
                          <a:pt x="38594" y="350162"/>
                          <a:pt x="50400" y="360000"/>
                        </a:cubicBezTo>
                        <a:cubicBezTo>
                          <a:pt x="53007" y="362173"/>
                          <a:pt x="44400" y="327600"/>
                          <a:pt x="79200" y="396000"/>
                        </a:cubicBezTo>
                        <a:close/>
                      </a:path>
                    </a:pathLst>
                  </a:custGeom>
                  <a:solidFill>
                    <a:schemeClr val="accent2">
                      <a:lumMod val="20000"/>
                      <a:lumOff val="8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28" name="Oval 227"/>
                  <p:cNvSpPr/>
                  <p:nvPr/>
                </p:nvSpPr>
                <p:spPr>
                  <a:xfrm>
                    <a:off x="26294487" y="10103575"/>
                    <a:ext cx="152399" cy="152399"/>
                  </a:xfrm>
                  <a:prstGeom prst="ellipse">
                    <a:avLst/>
                  </a:prstGeom>
                  <a:noFill/>
                  <a:ln w="76200">
                    <a:solidFill>
                      <a:srgbClr val="FA0000"/>
                    </a:solidFill>
                    <a:prstDash val="solid"/>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29" name="Freeform 228"/>
                  <p:cNvSpPr/>
                  <p:nvPr/>
                </p:nvSpPr>
                <p:spPr>
                  <a:xfrm>
                    <a:off x="26240487" y="10369375"/>
                    <a:ext cx="79200" cy="158400"/>
                  </a:xfrm>
                  <a:custGeom>
                    <a:avLst/>
                    <a:gdLst>
                      <a:gd name="connsiteX0" fmla="*/ 0 w 1656000"/>
                      <a:gd name="connsiteY0" fmla="*/ 1015200 h 1015200"/>
                      <a:gd name="connsiteX1" fmla="*/ 1296000 w 1656000"/>
                      <a:gd name="connsiteY1" fmla="*/ 489600 h 1015200"/>
                      <a:gd name="connsiteX2" fmla="*/ 1476000 w 1656000"/>
                      <a:gd name="connsiteY2" fmla="*/ 396000 h 1015200"/>
                      <a:gd name="connsiteX3" fmla="*/ 1512000 w 1656000"/>
                      <a:gd name="connsiteY3" fmla="*/ 338400 h 1015200"/>
                      <a:gd name="connsiteX4" fmla="*/ 1591200 w 1656000"/>
                      <a:gd name="connsiteY4" fmla="*/ 180000 h 1015200"/>
                      <a:gd name="connsiteX5" fmla="*/ 1612800 w 1656000"/>
                      <a:gd name="connsiteY5" fmla="*/ 7200 h 1015200"/>
                      <a:gd name="connsiteX6" fmla="*/ 1656000 w 1656000"/>
                      <a:gd name="connsiteY6" fmla="*/ 0 h 1015200"/>
                      <a:gd name="connsiteX0" fmla="*/ 0 w 1612800"/>
                      <a:gd name="connsiteY0" fmla="*/ 1008000 h 1008000"/>
                      <a:gd name="connsiteX1" fmla="*/ 1296000 w 1612800"/>
                      <a:gd name="connsiteY1" fmla="*/ 482400 h 1008000"/>
                      <a:gd name="connsiteX2" fmla="*/ 1476000 w 1612800"/>
                      <a:gd name="connsiteY2" fmla="*/ 388800 h 1008000"/>
                      <a:gd name="connsiteX3" fmla="*/ 1512000 w 1612800"/>
                      <a:gd name="connsiteY3" fmla="*/ 331200 h 1008000"/>
                      <a:gd name="connsiteX4" fmla="*/ 1591200 w 1612800"/>
                      <a:gd name="connsiteY4" fmla="*/ 172800 h 1008000"/>
                      <a:gd name="connsiteX5" fmla="*/ 1612800 w 1612800"/>
                      <a:gd name="connsiteY5" fmla="*/ 0 h 1008000"/>
                      <a:gd name="connsiteX0" fmla="*/ 0 w 1591200"/>
                      <a:gd name="connsiteY0" fmla="*/ 835200 h 835200"/>
                      <a:gd name="connsiteX1" fmla="*/ 1296000 w 1591200"/>
                      <a:gd name="connsiteY1" fmla="*/ 309600 h 835200"/>
                      <a:gd name="connsiteX2" fmla="*/ 1476000 w 1591200"/>
                      <a:gd name="connsiteY2" fmla="*/ 216000 h 835200"/>
                      <a:gd name="connsiteX3" fmla="*/ 1512000 w 1591200"/>
                      <a:gd name="connsiteY3" fmla="*/ 158400 h 835200"/>
                      <a:gd name="connsiteX4" fmla="*/ 1591200 w 1591200"/>
                      <a:gd name="connsiteY4" fmla="*/ 0 h 835200"/>
                      <a:gd name="connsiteX0" fmla="*/ 0 w 295200"/>
                      <a:gd name="connsiteY0" fmla="*/ 309600 h 309600"/>
                      <a:gd name="connsiteX1" fmla="*/ 180000 w 295200"/>
                      <a:gd name="connsiteY1" fmla="*/ 216000 h 309600"/>
                      <a:gd name="connsiteX2" fmla="*/ 216000 w 295200"/>
                      <a:gd name="connsiteY2" fmla="*/ 158400 h 309600"/>
                      <a:gd name="connsiteX3" fmla="*/ 295200 w 295200"/>
                      <a:gd name="connsiteY3" fmla="*/ 0 h 309600"/>
                      <a:gd name="connsiteX0" fmla="*/ 0 w 115200"/>
                      <a:gd name="connsiteY0" fmla="*/ 216000 h 216000"/>
                      <a:gd name="connsiteX1" fmla="*/ 36000 w 115200"/>
                      <a:gd name="connsiteY1" fmla="*/ 158400 h 216000"/>
                      <a:gd name="connsiteX2" fmla="*/ 115200 w 115200"/>
                      <a:gd name="connsiteY2" fmla="*/ 0 h 216000"/>
                      <a:gd name="connsiteX0" fmla="*/ 0 w 79200"/>
                      <a:gd name="connsiteY0" fmla="*/ 158400 h 158400"/>
                      <a:gd name="connsiteX1" fmla="*/ 79200 w 79200"/>
                      <a:gd name="connsiteY1" fmla="*/ 0 h 158400"/>
                    </a:gdLst>
                    <a:ahLst/>
                    <a:cxnLst>
                      <a:cxn ang="0">
                        <a:pos x="connsiteX0" y="connsiteY0"/>
                      </a:cxn>
                      <a:cxn ang="0">
                        <a:pos x="connsiteX1" y="connsiteY1"/>
                      </a:cxn>
                    </a:cxnLst>
                    <a:rect l="l" t="t" r="r" b="b"/>
                    <a:pathLst>
                      <a:path w="79200" h="158400">
                        <a:moveTo>
                          <a:pt x="0" y="158400"/>
                        </a:moveTo>
                        <a:lnTo>
                          <a:pt x="79200" y="0"/>
                        </a:lnTo>
                      </a:path>
                    </a:pathLst>
                  </a:custGeom>
                  <a:ln w="25400" cap="flat">
                    <a:solidFill>
                      <a:schemeClr val="tx1"/>
                    </a:solidFill>
                    <a:round/>
                    <a:headEnd type="none"/>
                    <a:tailEnd type="triangle" w="lg" len="med"/>
                  </a:ln>
                  <a:effectLst/>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sp>
                <p:nvSpPr>
                  <p:cNvPr id="230" name="Freeform 229"/>
                  <p:cNvSpPr/>
                  <p:nvPr/>
                </p:nvSpPr>
                <p:spPr>
                  <a:xfrm>
                    <a:off x="26024487" y="10518775"/>
                    <a:ext cx="216000" cy="151200"/>
                  </a:xfrm>
                  <a:custGeom>
                    <a:avLst/>
                    <a:gdLst>
                      <a:gd name="connsiteX0" fmla="*/ 0 w 1656000"/>
                      <a:gd name="connsiteY0" fmla="*/ 1015200 h 1015200"/>
                      <a:gd name="connsiteX1" fmla="*/ 1296000 w 1656000"/>
                      <a:gd name="connsiteY1" fmla="*/ 489600 h 1015200"/>
                      <a:gd name="connsiteX2" fmla="*/ 1476000 w 1656000"/>
                      <a:gd name="connsiteY2" fmla="*/ 396000 h 1015200"/>
                      <a:gd name="connsiteX3" fmla="*/ 1512000 w 1656000"/>
                      <a:gd name="connsiteY3" fmla="*/ 338400 h 1015200"/>
                      <a:gd name="connsiteX4" fmla="*/ 1591200 w 1656000"/>
                      <a:gd name="connsiteY4" fmla="*/ 180000 h 1015200"/>
                      <a:gd name="connsiteX5" fmla="*/ 1612800 w 1656000"/>
                      <a:gd name="connsiteY5" fmla="*/ 7200 h 1015200"/>
                      <a:gd name="connsiteX6" fmla="*/ 1656000 w 1656000"/>
                      <a:gd name="connsiteY6" fmla="*/ 0 h 1015200"/>
                      <a:gd name="connsiteX0" fmla="*/ 0 w 1612800"/>
                      <a:gd name="connsiteY0" fmla="*/ 1008000 h 1008000"/>
                      <a:gd name="connsiteX1" fmla="*/ 1296000 w 1612800"/>
                      <a:gd name="connsiteY1" fmla="*/ 482400 h 1008000"/>
                      <a:gd name="connsiteX2" fmla="*/ 1476000 w 1612800"/>
                      <a:gd name="connsiteY2" fmla="*/ 388800 h 1008000"/>
                      <a:gd name="connsiteX3" fmla="*/ 1512000 w 1612800"/>
                      <a:gd name="connsiteY3" fmla="*/ 331200 h 1008000"/>
                      <a:gd name="connsiteX4" fmla="*/ 1591200 w 1612800"/>
                      <a:gd name="connsiteY4" fmla="*/ 172800 h 1008000"/>
                      <a:gd name="connsiteX5" fmla="*/ 1612800 w 1612800"/>
                      <a:gd name="connsiteY5" fmla="*/ 0 h 1008000"/>
                      <a:gd name="connsiteX0" fmla="*/ 0 w 1591200"/>
                      <a:gd name="connsiteY0" fmla="*/ 835200 h 835200"/>
                      <a:gd name="connsiteX1" fmla="*/ 1296000 w 1591200"/>
                      <a:gd name="connsiteY1" fmla="*/ 309600 h 835200"/>
                      <a:gd name="connsiteX2" fmla="*/ 1476000 w 1591200"/>
                      <a:gd name="connsiteY2" fmla="*/ 216000 h 835200"/>
                      <a:gd name="connsiteX3" fmla="*/ 1512000 w 1591200"/>
                      <a:gd name="connsiteY3" fmla="*/ 158400 h 835200"/>
                      <a:gd name="connsiteX4" fmla="*/ 1591200 w 1591200"/>
                      <a:gd name="connsiteY4" fmla="*/ 0 h 835200"/>
                      <a:gd name="connsiteX0" fmla="*/ 0 w 1512000"/>
                      <a:gd name="connsiteY0" fmla="*/ 676800 h 676800"/>
                      <a:gd name="connsiteX1" fmla="*/ 1296000 w 1512000"/>
                      <a:gd name="connsiteY1" fmla="*/ 151200 h 676800"/>
                      <a:gd name="connsiteX2" fmla="*/ 1476000 w 1512000"/>
                      <a:gd name="connsiteY2" fmla="*/ 57600 h 676800"/>
                      <a:gd name="connsiteX3" fmla="*/ 1512000 w 1512000"/>
                      <a:gd name="connsiteY3" fmla="*/ 0 h 676800"/>
                      <a:gd name="connsiteX0" fmla="*/ 0 w 216000"/>
                      <a:gd name="connsiteY0" fmla="*/ 151200 h 151200"/>
                      <a:gd name="connsiteX1" fmla="*/ 180000 w 216000"/>
                      <a:gd name="connsiteY1" fmla="*/ 57600 h 151200"/>
                      <a:gd name="connsiteX2" fmla="*/ 216000 w 216000"/>
                      <a:gd name="connsiteY2" fmla="*/ 0 h 151200"/>
                    </a:gdLst>
                    <a:ahLst/>
                    <a:cxnLst>
                      <a:cxn ang="0">
                        <a:pos x="connsiteX0" y="connsiteY0"/>
                      </a:cxn>
                      <a:cxn ang="0">
                        <a:pos x="connsiteX1" y="connsiteY1"/>
                      </a:cxn>
                      <a:cxn ang="0">
                        <a:pos x="connsiteX2" y="connsiteY2"/>
                      </a:cxn>
                    </a:cxnLst>
                    <a:rect l="l" t="t" r="r" b="b"/>
                    <a:pathLst>
                      <a:path w="216000" h="151200">
                        <a:moveTo>
                          <a:pt x="0" y="151200"/>
                        </a:moveTo>
                        <a:lnTo>
                          <a:pt x="180000" y="57600"/>
                        </a:lnTo>
                        <a:lnTo>
                          <a:pt x="216000" y="0"/>
                        </a:lnTo>
                      </a:path>
                    </a:pathLst>
                  </a:custGeom>
                  <a:ln w="25400" cap="flat">
                    <a:solidFill>
                      <a:schemeClr val="tx1"/>
                    </a:solidFill>
                    <a:round/>
                    <a:headEnd type="none"/>
                    <a:tailEnd type="triangle" w="lg" len="med"/>
                  </a:ln>
                  <a:effectLst/>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sp>
                <p:nvSpPr>
                  <p:cNvPr id="231" name="Freeform 230"/>
                  <p:cNvSpPr/>
                  <p:nvPr/>
                </p:nvSpPr>
                <p:spPr>
                  <a:xfrm>
                    <a:off x="24728487" y="10671175"/>
                    <a:ext cx="1296000" cy="525600"/>
                  </a:xfrm>
                  <a:custGeom>
                    <a:avLst/>
                    <a:gdLst>
                      <a:gd name="connsiteX0" fmla="*/ 0 w 1656000"/>
                      <a:gd name="connsiteY0" fmla="*/ 1015200 h 1015200"/>
                      <a:gd name="connsiteX1" fmla="*/ 1296000 w 1656000"/>
                      <a:gd name="connsiteY1" fmla="*/ 489600 h 1015200"/>
                      <a:gd name="connsiteX2" fmla="*/ 1476000 w 1656000"/>
                      <a:gd name="connsiteY2" fmla="*/ 396000 h 1015200"/>
                      <a:gd name="connsiteX3" fmla="*/ 1512000 w 1656000"/>
                      <a:gd name="connsiteY3" fmla="*/ 338400 h 1015200"/>
                      <a:gd name="connsiteX4" fmla="*/ 1591200 w 1656000"/>
                      <a:gd name="connsiteY4" fmla="*/ 180000 h 1015200"/>
                      <a:gd name="connsiteX5" fmla="*/ 1612800 w 1656000"/>
                      <a:gd name="connsiteY5" fmla="*/ 7200 h 1015200"/>
                      <a:gd name="connsiteX6" fmla="*/ 1656000 w 1656000"/>
                      <a:gd name="connsiteY6" fmla="*/ 0 h 1015200"/>
                      <a:gd name="connsiteX0" fmla="*/ 0 w 1612800"/>
                      <a:gd name="connsiteY0" fmla="*/ 1008000 h 1008000"/>
                      <a:gd name="connsiteX1" fmla="*/ 1296000 w 1612800"/>
                      <a:gd name="connsiteY1" fmla="*/ 482400 h 1008000"/>
                      <a:gd name="connsiteX2" fmla="*/ 1476000 w 1612800"/>
                      <a:gd name="connsiteY2" fmla="*/ 388800 h 1008000"/>
                      <a:gd name="connsiteX3" fmla="*/ 1512000 w 1612800"/>
                      <a:gd name="connsiteY3" fmla="*/ 331200 h 1008000"/>
                      <a:gd name="connsiteX4" fmla="*/ 1591200 w 1612800"/>
                      <a:gd name="connsiteY4" fmla="*/ 172800 h 1008000"/>
                      <a:gd name="connsiteX5" fmla="*/ 1612800 w 1612800"/>
                      <a:gd name="connsiteY5" fmla="*/ 0 h 1008000"/>
                      <a:gd name="connsiteX0" fmla="*/ 0 w 1591200"/>
                      <a:gd name="connsiteY0" fmla="*/ 835200 h 835200"/>
                      <a:gd name="connsiteX1" fmla="*/ 1296000 w 1591200"/>
                      <a:gd name="connsiteY1" fmla="*/ 309600 h 835200"/>
                      <a:gd name="connsiteX2" fmla="*/ 1476000 w 1591200"/>
                      <a:gd name="connsiteY2" fmla="*/ 216000 h 835200"/>
                      <a:gd name="connsiteX3" fmla="*/ 1512000 w 1591200"/>
                      <a:gd name="connsiteY3" fmla="*/ 158400 h 835200"/>
                      <a:gd name="connsiteX4" fmla="*/ 1591200 w 1591200"/>
                      <a:gd name="connsiteY4" fmla="*/ 0 h 835200"/>
                      <a:gd name="connsiteX0" fmla="*/ 0 w 1512000"/>
                      <a:gd name="connsiteY0" fmla="*/ 676800 h 676800"/>
                      <a:gd name="connsiteX1" fmla="*/ 1296000 w 1512000"/>
                      <a:gd name="connsiteY1" fmla="*/ 151200 h 676800"/>
                      <a:gd name="connsiteX2" fmla="*/ 1476000 w 1512000"/>
                      <a:gd name="connsiteY2" fmla="*/ 57600 h 676800"/>
                      <a:gd name="connsiteX3" fmla="*/ 1512000 w 1512000"/>
                      <a:gd name="connsiteY3" fmla="*/ 0 h 676800"/>
                      <a:gd name="connsiteX0" fmla="*/ 0 w 1476000"/>
                      <a:gd name="connsiteY0" fmla="*/ 619200 h 619200"/>
                      <a:gd name="connsiteX1" fmla="*/ 1296000 w 1476000"/>
                      <a:gd name="connsiteY1" fmla="*/ 93600 h 619200"/>
                      <a:gd name="connsiteX2" fmla="*/ 1476000 w 1476000"/>
                      <a:gd name="connsiteY2" fmla="*/ 0 h 619200"/>
                      <a:gd name="connsiteX0" fmla="*/ 0 w 1296000"/>
                      <a:gd name="connsiteY0" fmla="*/ 525600 h 525600"/>
                      <a:gd name="connsiteX1" fmla="*/ 1296000 w 1296000"/>
                      <a:gd name="connsiteY1" fmla="*/ 0 h 525600"/>
                    </a:gdLst>
                    <a:ahLst/>
                    <a:cxnLst>
                      <a:cxn ang="0">
                        <a:pos x="connsiteX0" y="connsiteY0"/>
                      </a:cxn>
                      <a:cxn ang="0">
                        <a:pos x="connsiteX1" y="connsiteY1"/>
                      </a:cxn>
                    </a:cxnLst>
                    <a:rect l="l" t="t" r="r" b="b"/>
                    <a:pathLst>
                      <a:path w="1296000" h="525600">
                        <a:moveTo>
                          <a:pt x="0" y="525600"/>
                        </a:moveTo>
                        <a:lnTo>
                          <a:pt x="1296000" y="0"/>
                        </a:lnTo>
                      </a:path>
                    </a:pathLst>
                  </a:custGeom>
                  <a:ln w="25400" cap="flat">
                    <a:solidFill>
                      <a:schemeClr val="tx1"/>
                    </a:solidFill>
                    <a:round/>
                    <a:headEnd type="none"/>
                    <a:tailEnd type="triangle" w="lg" len="med"/>
                  </a:ln>
                  <a:effectLst/>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sp>
                <p:nvSpPr>
                  <p:cNvPr id="232" name="Freeform 231"/>
                  <p:cNvSpPr/>
                  <p:nvPr/>
                </p:nvSpPr>
                <p:spPr>
                  <a:xfrm>
                    <a:off x="26325687" y="10174975"/>
                    <a:ext cx="64800" cy="180000"/>
                  </a:xfrm>
                  <a:custGeom>
                    <a:avLst/>
                    <a:gdLst>
                      <a:gd name="connsiteX0" fmla="*/ 0 w 1656000"/>
                      <a:gd name="connsiteY0" fmla="*/ 1015200 h 1015200"/>
                      <a:gd name="connsiteX1" fmla="*/ 1296000 w 1656000"/>
                      <a:gd name="connsiteY1" fmla="*/ 489600 h 1015200"/>
                      <a:gd name="connsiteX2" fmla="*/ 1476000 w 1656000"/>
                      <a:gd name="connsiteY2" fmla="*/ 396000 h 1015200"/>
                      <a:gd name="connsiteX3" fmla="*/ 1512000 w 1656000"/>
                      <a:gd name="connsiteY3" fmla="*/ 338400 h 1015200"/>
                      <a:gd name="connsiteX4" fmla="*/ 1591200 w 1656000"/>
                      <a:gd name="connsiteY4" fmla="*/ 180000 h 1015200"/>
                      <a:gd name="connsiteX5" fmla="*/ 1612800 w 1656000"/>
                      <a:gd name="connsiteY5" fmla="*/ 7200 h 1015200"/>
                      <a:gd name="connsiteX6" fmla="*/ 1656000 w 1656000"/>
                      <a:gd name="connsiteY6" fmla="*/ 0 h 1015200"/>
                      <a:gd name="connsiteX0" fmla="*/ 0 w 360000"/>
                      <a:gd name="connsiteY0" fmla="*/ 489600 h 489600"/>
                      <a:gd name="connsiteX1" fmla="*/ 180000 w 360000"/>
                      <a:gd name="connsiteY1" fmla="*/ 396000 h 489600"/>
                      <a:gd name="connsiteX2" fmla="*/ 216000 w 360000"/>
                      <a:gd name="connsiteY2" fmla="*/ 338400 h 489600"/>
                      <a:gd name="connsiteX3" fmla="*/ 295200 w 360000"/>
                      <a:gd name="connsiteY3" fmla="*/ 180000 h 489600"/>
                      <a:gd name="connsiteX4" fmla="*/ 316800 w 360000"/>
                      <a:gd name="connsiteY4" fmla="*/ 7200 h 489600"/>
                      <a:gd name="connsiteX5" fmla="*/ 360000 w 360000"/>
                      <a:gd name="connsiteY5" fmla="*/ 0 h 489600"/>
                      <a:gd name="connsiteX0" fmla="*/ 0 w 180000"/>
                      <a:gd name="connsiteY0" fmla="*/ 396000 h 396000"/>
                      <a:gd name="connsiteX1" fmla="*/ 36000 w 180000"/>
                      <a:gd name="connsiteY1" fmla="*/ 338400 h 396000"/>
                      <a:gd name="connsiteX2" fmla="*/ 115200 w 180000"/>
                      <a:gd name="connsiteY2" fmla="*/ 180000 h 396000"/>
                      <a:gd name="connsiteX3" fmla="*/ 136800 w 180000"/>
                      <a:gd name="connsiteY3" fmla="*/ 7200 h 396000"/>
                      <a:gd name="connsiteX4" fmla="*/ 180000 w 180000"/>
                      <a:gd name="connsiteY4" fmla="*/ 0 h 396000"/>
                      <a:gd name="connsiteX0" fmla="*/ 0 w 144000"/>
                      <a:gd name="connsiteY0" fmla="*/ 338400 h 338400"/>
                      <a:gd name="connsiteX1" fmla="*/ 79200 w 144000"/>
                      <a:gd name="connsiteY1" fmla="*/ 180000 h 338400"/>
                      <a:gd name="connsiteX2" fmla="*/ 100800 w 144000"/>
                      <a:gd name="connsiteY2" fmla="*/ 7200 h 338400"/>
                      <a:gd name="connsiteX3" fmla="*/ 144000 w 144000"/>
                      <a:gd name="connsiteY3" fmla="*/ 0 h 338400"/>
                      <a:gd name="connsiteX0" fmla="*/ 0 w 64800"/>
                      <a:gd name="connsiteY0" fmla="*/ 180000 h 180000"/>
                      <a:gd name="connsiteX1" fmla="*/ 21600 w 64800"/>
                      <a:gd name="connsiteY1" fmla="*/ 7200 h 180000"/>
                      <a:gd name="connsiteX2" fmla="*/ 64800 w 64800"/>
                      <a:gd name="connsiteY2" fmla="*/ 0 h 180000"/>
                    </a:gdLst>
                    <a:ahLst/>
                    <a:cxnLst>
                      <a:cxn ang="0">
                        <a:pos x="connsiteX0" y="connsiteY0"/>
                      </a:cxn>
                      <a:cxn ang="0">
                        <a:pos x="connsiteX1" y="connsiteY1"/>
                      </a:cxn>
                      <a:cxn ang="0">
                        <a:pos x="connsiteX2" y="connsiteY2"/>
                      </a:cxn>
                    </a:cxnLst>
                    <a:rect l="l" t="t" r="r" b="b"/>
                    <a:pathLst>
                      <a:path w="64800" h="180000">
                        <a:moveTo>
                          <a:pt x="0" y="180000"/>
                        </a:moveTo>
                        <a:lnTo>
                          <a:pt x="21600" y="7200"/>
                        </a:lnTo>
                        <a:lnTo>
                          <a:pt x="64800" y="0"/>
                        </a:lnTo>
                      </a:path>
                    </a:pathLst>
                  </a:custGeom>
                  <a:ln w="25400" cap="flat">
                    <a:solidFill>
                      <a:schemeClr val="tx1"/>
                    </a:solidFill>
                    <a:round/>
                    <a:headEnd type="none"/>
                    <a:tailEnd type="triangle" w="lg" len="med"/>
                  </a:ln>
                  <a:effectLst/>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sp>
                <p:nvSpPr>
                  <p:cNvPr id="233" name="TextBox 309"/>
                  <p:cNvSpPr txBox="1"/>
                  <p:nvPr/>
                </p:nvSpPr>
                <p:spPr>
                  <a:xfrm>
                    <a:off x="26362080" y="8473043"/>
                    <a:ext cx="889987" cy="369332"/>
                  </a:xfrm>
                  <a:prstGeom prst="rect">
                    <a:avLst/>
                  </a:prstGeom>
                  <a:gradFill flip="none" rotWithShape="1">
                    <a:gsLst>
                      <a:gs pos="0">
                        <a:schemeClr val="tx1">
                          <a:lumMod val="95000"/>
                          <a:lumOff val="5000"/>
                          <a:tint val="66000"/>
                          <a:satMod val="160000"/>
                        </a:schemeClr>
                      </a:gs>
                      <a:gs pos="50000">
                        <a:schemeClr val="tx1">
                          <a:lumMod val="95000"/>
                          <a:lumOff val="5000"/>
                          <a:tint val="44500"/>
                          <a:satMod val="160000"/>
                        </a:schemeClr>
                      </a:gs>
                      <a:gs pos="100000">
                        <a:schemeClr val="tx1">
                          <a:lumMod val="95000"/>
                          <a:lumOff val="5000"/>
                          <a:tint val="23500"/>
                          <a:satMod val="160000"/>
                        </a:schemeClr>
                      </a:gs>
                    </a:gsLst>
                    <a:lin ang="54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Minuit</a:t>
                    </a:r>
                    <a:endParaRPr lang="en-US" dirty="0"/>
                  </a:p>
                </p:txBody>
              </p:sp>
            </p:grpSp>
            <p:sp>
              <p:nvSpPr>
                <p:cNvPr id="215" name="Right Arrow 214"/>
                <p:cNvSpPr/>
                <p:nvPr/>
              </p:nvSpPr>
              <p:spPr>
                <a:xfrm rot="10800000">
                  <a:off x="24279391" y="12683158"/>
                  <a:ext cx="914400" cy="685800"/>
                </a:xfrm>
                <a:prstGeom prst="rightArrow">
                  <a:avLst/>
                </a:prstGeom>
                <a:solidFill>
                  <a:schemeClr val="bg1">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6" name="TextBox 215"/>
                <p:cNvSpPr txBox="1"/>
                <p:nvPr/>
              </p:nvSpPr>
              <p:spPr>
                <a:xfrm>
                  <a:off x="19401943" y="11391900"/>
                  <a:ext cx="5486119" cy="3046988"/>
                </a:xfrm>
                <a:prstGeom prst="rect">
                  <a:avLst/>
                </a:prstGeom>
                <a:noFill/>
              </p:spPr>
              <p:txBody>
                <a:bodyPr wrap="square" rtlCol="0">
                  <a:spAutoFit/>
                </a:bodyPr>
                <a:lstStyle/>
                <a:p>
                  <a:pPr marL="342900" lvl="0" indent="-342900">
                    <a:spcBef>
                      <a:spcPct val="50000"/>
                    </a:spcBef>
                    <a:defRPr/>
                  </a:pPr>
                  <a:r>
                    <a:rPr lang="en-GB" sz="2400" b="1" dirty="0" smtClean="0">
                      <a:solidFill>
                        <a:srgbClr val="002060"/>
                      </a:solidFill>
                      <a:latin typeface="Arial" pitchFamily="34" charset="0"/>
                      <a:cs typeface="Arial" pitchFamily="34" charset="0"/>
                    </a:rPr>
                    <a:t>Default solution in HEP: Minuit</a:t>
                  </a:r>
                </a:p>
                <a:p>
                  <a:pPr marL="598932" lvl="1" indent="-342900">
                    <a:spcBef>
                      <a:spcPct val="50000"/>
                    </a:spcBef>
                    <a:buFont typeface="Arial" pitchFamily="34" charset="0"/>
                    <a:buChar char="•"/>
                    <a:defRPr/>
                  </a:pPr>
                  <a:r>
                    <a:rPr lang="en-GB" sz="2400" dirty="0" smtClean="0">
                      <a:solidFill>
                        <a:srgbClr val="002060"/>
                      </a:solidFill>
                      <a:latin typeface="Arial" pitchFamily="34" charset="0"/>
                      <a:cs typeface="Arial" pitchFamily="34" charset="0"/>
                    </a:rPr>
                    <a:t>Gradient-driven search, using variable metric, can use quadratic Newton-type solution</a:t>
                  </a:r>
                </a:p>
                <a:p>
                  <a:pPr marL="598932" lvl="1" indent="-342900">
                    <a:spcBef>
                      <a:spcPct val="50000"/>
                    </a:spcBef>
                    <a:buFont typeface="Arial" pitchFamily="34" charset="0"/>
                    <a:buChar char="•"/>
                    <a:defRPr/>
                  </a:pPr>
                  <a:r>
                    <a:rPr lang="en-GB" sz="2400" dirty="0" smtClean="0">
                      <a:solidFill>
                        <a:srgbClr val="002060"/>
                      </a:solidFill>
                      <a:latin typeface="Arial" pitchFamily="34" charset="0"/>
                      <a:cs typeface="Arial" pitchFamily="34" charset="0"/>
                    </a:rPr>
                    <a:t>Poor global minimum finder, gets quickly stuck in presence of local minima </a:t>
                  </a:r>
                </a:p>
              </p:txBody>
            </p:sp>
          </p:grpSp>
          <p:grpSp>
            <p:nvGrpSpPr>
              <p:cNvPr id="234" name="Group 233"/>
              <p:cNvGrpSpPr/>
              <p:nvPr/>
            </p:nvGrpSpPr>
            <p:grpSpPr>
              <a:xfrm>
                <a:off x="21843775" y="9463696"/>
                <a:ext cx="8083774" cy="2916997"/>
                <a:chOff x="24966612" y="14459778"/>
                <a:chExt cx="8083774" cy="2916997"/>
              </a:xfrm>
            </p:grpSpPr>
            <p:grpSp>
              <p:nvGrpSpPr>
                <p:cNvPr id="235" name="Group 500"/>
                <p:cNvGrpSpPr/>
                <p:nvPr/>
              </p:nvGrpSpPr>
              <p:grpSpPr>
                <a:xfrm>
                  <a:off x="24966612" y="14624050"/>
                  <a:ext cx="2667000" cy="2752725"/>
                  <a:chOff x="26404887" y="11195050"/>
                  <a:chExt cx="2667000" cy="2752725"/>
                </a:xfrm>
              </p:grpSpPr>
              <p:grpSp>
                <p:nvGrpSpPr>
                  <p:cNvPr id="238" name="Group 1771"/>
                  <p:cNvGrpSpPr/>
                  <p:nvPr/>
                </p:nvGrpSpPr>
                <p:grpSpPr>
                  <a:xfrm>
                    <a:off x="26404887" y="11280775"/>
                    <a:ext cx="2667000" cy="2667000"/>
                    <a:chOff x="1905000" y="3733800"/>
                    <a:chExt cx="2667000" cy="2667000"/>
                  </a:xfrm>
                </p:grpSpPr>
                <p:sp>
                  <p:nvSpPr>
                    <p:cNvPr id="324" name="Rectangle 323"/>
                    <p:cNvSpPr/>
                    <p:nvPr/>
                  </p:nvSpPr>
                  <p:spPr>
                    <a:xfrm>
                      <a:off x="1905000" y="3733800"/>
                      <a:ext cx="2667000" cy="2667000"/>
                    </a:xfrm>
                    <a:prstGeom prst="rect">
                      <a:avLst/>
                    </a:prstGeom>
                    <a:solidFill>
                      <a:schemeClr val="bg1">
                        <a:lumMod val="6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25" name="Freeform 324"/>
                    <p:cNvSpPr/>
                    <p:nvPr/>
                  </p:nvSpPr>
                  <p:spPr>
                    <a:xfrm>
                      <a:off x="1981201" y="3962401"/>
                      <a:ext cx="2514600" cy="2362200"/>
                    </a:xfrm>
                    <a:custGeom>
                      <a:avLst/>
                      <a:gdLst>
                        <a:gd name="connsiteX0" fmla="*/ 79200 w 2030313"/>
                        <a:gd name="connsiteY0" fmla="*/ 396000 h 1514325"/>
                        <a:gd name="connsiteX1" fmla="*/ 259200 w 2030313"/>
                        <a:gd name="connsiteY1" fmla="*/ 770400 h 1514325"/>
                        <a:gd name="connsiteX2" fmla="*/ 345600 w 2030313"/>
                        <a:gd name="connsiteY2" fmla="*/ 806400 h 1514325"/>
                        <a:gd name="connsiteX3" fmla="*/ 489600 w 2030313"/>
                        <a:gd name="connsiteY3" fmla="*/ 813600 h 1514325"/>
                        <a:gd name="connsiteX4" fmla="*/ 698400 w 2030313"/>
                        <a:gd name="connsiteY4" fmla="*/ 820800 h 1514325"/>
                        <a:gd name="connsiteX5" fmla="*/ 763200 w 2030313"/>
                        <a:gd name="connsiteY5" fmla="*/ 828000 h 1514325"/>
                        <a:gd name="connsiteX6" fmla="*/ 871200 w 2030313"/>
                        <a:gd name="connsiteY6" fmla="*/ 943200 h 1514325"/>
                        <a:gd name="connsiteX7" fmla="*/ 957600 w 2030313"/>
                        <a:gd name="connsiteY7" fmla="*/ 1116000 h 1514325"/>
                        <a:gd name="connsiteX8" fmla="*/ 993600 w 2030313"/>
                        <a:gd name="connsiteY8" fmla="*/ 1216800 h 1514325"/>
                        <a:gd name="connsiteX9" fmla="*/ 1036800 w 2030313"/>
                        <a:gd name="connsiteY9" fmla="*/ 1324800 h 1514325"/>
                        <a:gd name="connsiteX10" fmla="*/ 1252800 w 2030313"/>
                        <a:gd name="connsiteY10" fmla="*/ 1497600 h 1514325"/>
                        <a:gd name="connsiteX11" fmla="*/ 1404000 w 2030313"/>
                        <a:gd name="connsiteY11" fmla="*/ 1512000 h 1514325"/>
                        <a:gd name="connsiteX12" fmla="*/ 1533600 w 2030313"/>
                        <a:gd name="connsiteY12" fmla="*/ 1432800 h 1514325"/>
                        <a:gd name="connsiteX13" fmla="*/ 1828800 w 2030313"/>
                        <a:gd name="connsiteY13" fmla="*/ 1159200 h 1514325"/>
                        <a:gd name="connsiteX14" fmla="*/ 1987200 w 2030313"/>
                        <a:gd name="connsiteY14" fmla="*/ 914400 h 1514325"/>
                        <a:gd name="connsiteX15" fmla="*/ 2023200 w 2030313"/>
                        <a:gd name="connsiteY15" fmla="*/ 748800 h 1514325"/>
                        <a:gd name="connsiteX16" fmla="*/ 1972800 w 2030313"/>
                        <a:gd name="connsiteY16" fmla="*/ 468000 h 1514325"/>
                        <a:gd name="connsiteX17" fmla="*/ 1944000 w 2030313"/>
                        <a:gd name="connsiteY17" fmla="*/ 424800 h 1514325"/>
                        <a:gd name="connsiteX18" fmla="*/ 1807200 w 2030313"/>
                        <a:gd name="connsiteY18" fmla="*/ 309600 h 1514325"/>
                        <a:gd name="connsiteX19" fmla="*/ 1720800 w 2030313"/>
                        <a:gd name="connsiteY19" fmla="*/ 295200 h 1514325"/>
                        <a:gd name="connsiteX20" fmla="*/ 1447200 w 2030313"/>
                        <a:gd name="connsiteY20" fmla="*/ 280800 h 1514325"/>
                        <a:gd name="connsiteX21" fmla="*/ 1303200 w 2030313"/>
                        <a:gd name="connsiteY21" fmla="*/ 223200 h 1514325"/>
                        <a:gd name="connsiteX22" fmla="*/ 1080000 w 2030313"/>
                        <a:gd name="connsiteY22" fmla="*/ 86400 h 1514325"/>
                        <a:gd name="connsiteX23" fmla="*/ 792000 w 2030313"/>
                        <a:gd name="connsiteY23" fmla="*/ 0 h 1514325"/>
                        <a:gd name="connsiteX24" fmla="*/ 612000 w 2030313"/>
                        <a:gd name="connsiteY24" fmla="*/ 43200 h 1514325"/>
                        <a:gd name="connsiteX25" fmla="*/ 554400 w 2030313"/>
                        <a:gd name="connsiteY25" fmla="*/ 86400 h 1514325"/>
                        <a:gd name="connsiteX26" fmla="*/ 489600 w 2030313"/>
                        <a:gd name="connsiteY26" fmla="*/ 129600 h 1514325"/>
                        <a:gd name="connsiteX27" fmla="*/ 331200 w 2030313"/>
                        <a:gd name="connsiteY27" fmla="*/ 122400 h 1514325"/>
                        <a:gd name="connsiteX28" fmla="*/ 187200 w 2030313"/>
                        <a:gd name="connsiteY28" fmla="*/ 108000 h 1514325"/>
                        <a:gd name="connsiteX29" fmla="*/ 100800 w 2030313"/>
                        <a:gd name="connsiteY29" fmla="*/ 129600 h 1514325"/>
                        <a:gd name="connsiteX30" fmla="*/ 7200 w 2030313"/>
                        <a:gd name="connsiteY30" fmla="*/ 237600 h 1514325"/>
                        <a:gd name="connsiteX31" fmla="*/ 0 w 2030313"/>
                        <a:gd name="connsiteY31" fmla="*/ 280800 h 1514325"/>
                        <a:gd name="connsiteX32" fmla="*/ 14400 w 2030313"/>
                        <a:gd name="connsiteY32" fmla="*/ 331200 h 1514325"/>
                        <a:gd name="connsiteX33" fmla="*/ 50400 w 2030313"/>
                        <a:gd name="connsiteY33" fmla="*/ 360000 h 1514325"/>
                        <a:gd name="connsiteX34" fmla="*/ 79200 w 2030313"/>
                        <a:gd name="connsiteY34" fmla="*/ 396000 h 1514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030313" h="1514325">
                          <a:moveTo>
                            <a:pt x="79200" y="396000"/>
                          </a:moveTo>
                          <a:cubicBezTo>
                            <a:pt x="114000" y="464400"/>
                            <a:pt x="152706" y="703141"/>
                            <a:pt x="259200" y="770400"/>
                          </a:cubicBezTo>
                          <a:cubicBezTo>
                            <a:pt x="285579" y="787061"/>
                            <a:pt x="314934" y="800650"/>
                            <a:pt x="345600" y="806400"/>
                          </a:cubicBezTo>
                          <a:cubicBezTo>
                            <a:pt x="392837" y="815257"/>
                            <a:pt x="441580" y="811640"/>
                            <a:pt x="489600" y="813600"/>
                          </a:cubicBezTo>
                          <a:lnTo>
                            <a:pt x="698400" y="820800"/>
                          </a:lnTo>
                          <a:cubicBezTo>
                            <a:pt x="720000" y="823200"/>
                            <a:pt x="743968" y="817878"/>
                            <a:pt x="763200" y="828000"/>
                          </a:cubicBezTo>
                          <a:cubicBezTo>
                            <a:pt x="802904" y="848897"/>
                            <a:pt x="846895" y="903429"/>
                            <a:pt x="871200" y="943200"/>
                          </a:cubicBezTo>
                          <a:cubicBezTo>
                            <a:pt x="899311" y="989200"/>
                            <a:pt x="937843" y="1067505"/>
                            <a:pt x="957600" y="1116000"/>
                          </a:cubicBezTo>
                          <a:cubicBezTo>
                            <a:pt x="971061" y="1149042"/>
                            <a:pt x="980946" y="1183441"/>
                            <a:pt x="993600" y="1216800"/>
                          </a:cubicBezTo>
                          <a:cubicBezTo>
                            <a:pt x="1007351" y="1253053"/>
                            <a:pt x="1016141" y="1291989"/>
                            <a:pt x="1036800" y="1324800"/>
                          </a:cubicBezTo>
                          <a:cubicBezTo>
                            <a:pt x="1078020" y="1390267"/>
                            <a:pt x="1185707" y="1474117"/>
                            <a:pt x="1252800" y="1497600"/>
                          </a:cubicBezTo>
                          <a:cubicBezTo>
                            <a:pt x="1300586" y="1514325"/>
                            <a:pt x="1353600" y="1507200"/>
                            <a:pt x="1404000" y="1512000"/>
                          </a:cubicBezTo>
                          <a:cubicBezTo>
                            <a:pt x="1447200" y="1485600"/>
                            <a:pt x="1492124" y="1461833"/>
                            <a:pt x="1533600" y="1432800"/>
                          </a:cubicBezTo>
                          <a:cubicBezTo>
                            <a:pt x="1656088" y="1347059"/>
                            <a:pt x="1738593" y="1280210"/>
                            <a:pt x="1828800" y="1159200"/>
                          </a:cubicBezTo>
                          <a:cubicBezTo>
                            <a:pt x="1886889" y="1081276"/>
                            <a:pt x="1934400" y="996000"/>
                            <a:pt x="1987200" y="914400"/>
                          </a:cubicBezTo>
                          <a:cubicBezTo>
                            <a:pt x="1999200" y="859200"/>
                            <a:pt x="2019748" y="805184"/>
                            <a:pt x="2023200" y="748800"/>
                          </a:cubicBezTo>
                          <a:cubicBezTo>
                            <a:pt x="2030313" y="632614"/>
                            <a:pt x="2018406" y="564280"/>
                            <a:pt x="1972800" y="468000"/>
                          </a:cubicBezTo>
                          <a:cubicBezTo>
                            <a:pt x="1965391" y="452359"/>
                            <a:pt x="1954059" y="438883"/>
                            <a:pt x="1944000" y="424800"/>
                          </a:cubicBezTo>
                          <a:cubicBezTo>
                            <a:pt x="1899256" y="362159"/>
                            <a:pt x="1890044" y="342738"/>
                            <a:pt x="1807200" y="309600"/>
                          </a:cubicBezTo>
                          <a:cubicBezTo>
                            <a:pt x="1780091" y="298756"/>
                            <a:pt x="1749904" y="297528"/>
                            <a:pt x="1720800" y="295200"/>
                          </a:cubicBezTo>
                          <a:cubicBezTo>
                            <a:pt x="1629765" y="287917"/>
                            <a:pt x="1538400" y="285600"/>
                            <a:pt x="1447200" y="280800"/>
                          </a:cubicBezTo>
                          <a:cubicBezTo>
                            <a:pt x="1399200" y="261600"/>
                            <a:pt x="1348890" y="247389"/>
                            <a:pt x="1303200" y="223200"/>
                          </a:cubicBezTo>
                          <a:cubicBezTo>
                            <a:pt x="1226079" y="182371"/>
                            <a:pt x="1162288" y="115443"/>
                            <a:pt x="1080000" y="86400"/>
                          </a:cubicBezTo>
                          <a:cubicBezTo>
                            <a:pt x="903805" y="24213"/>
                            <a:pt x="999466" y="54121"/>
                            <a:pt x="792000" y="0"/>
                          </a:cubicBezTo>
                          <a:cubicBezTo>
                            <a:pt x="732000" y="14400"/>
                            <a:pt x="669989" y="22113"/>
                            <a:pt x="612000" y="43200"/>
                          </a:cubicBezTo>
                          <a:cubicBezTo>
                            <a:pt x="589445" y="51402"/>
                            <a:pt x="574007" y="72560"/>
                            <a:pt x="554400" y="86400"/>
                          </a:cubicBezTo>
                          <a:cubicBezTo>
                            <a:pt x="533192" y="101371"/>
                            <a:pt x="511200" y="115200"/>
                            <a:pt x="489600" y="129600"/>
                          </a:cubicBezTo>
                          <a:cubicBezTo>
                            <a:pt x="436800" y="127200"/>
                            <a:pt x="383920" y="126166"/>
                            <a:pt x="331200" y="122400"/>
                          </a:cubicBezTo>
                          <a:cubicBezTo>
                            <a:pt x="283083" y="118963"/>
                            <a:pt x="235416" y="106493"/>
                            <a:pt x="187200" y="108000"/>
                          </a:cubicBezTo>
                          <a:cubicBezTo>
                            <a:pt x="157528" y="108927"/>
                            <a:pt x="129600" y="122400"/>
                            <a:pt x="100800" y="129600"/>
                          </a:cubicBezTo>
                          <a:cubicBezTo>
                            <a:pt x="54220" y="170357"/>
                            <a:pt x="31819" y="180155"/>
                            <a:pt x="7200" y="237600"/>
                          </a:cubicBezTo>
                          <a:cubicBezTo>
                            <a:pt x="1449" y="251018"/>
                            <a:pt x="2400" y="266400"/>
                            <a:pt x="0" y="280800"/>
                          </a:cubicBezTo>
                          <a:cubicBezTo>
                            <a:pt x="4800" y="297600"/>
                            <a:pt x="5020" y="316459"/>
                            <a:pt x="14400" y="331200"/>
                          </a:cubicBezTo>
                          <a:cubicBezTo>
                            <a:pt x="22650" y="344165"/>
                            <a:pt x="38594" y="350162"/>
                            <a:pt x="50400" y="360000"/>
                          </a:cubicBezTo>
                          <a:cubicBezTo>
                            <a:pt x="53007" y="362173"/>
                            <a:pt x="44400" y="327600"/>
                            <a:pt x="79200" y="396000"/>
                          </a:cubicBezTo>
                          <a:close/>
                        </a:path>
                      </a:pathLst>
                    </a:custGeom>
                    <a:solidFill>
                      <a:schemeClr val="accent2">
                        <a:lumMod val="5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26" name="Freeform 325"/>
                    <p:cNvSpPr/>
                    <p:nvPr/>
                  </p:nvSpPr>
                  <p:spPr>
                    <a:xfrm>
                      <a:off x="2362200" y="4200675"/>
                      <a:ext cx="2030313" cy="1819125"/>
                    </a:xfrm>
                    <a:custGeom>
                      <a:avLst/>
                      <a:gdLst>
                        <a:gd name="connsiteX0" fmla="*/ 79200 w 2030313"/>
                        <a:gd name="connsiteY0" fmla="*/ 396000 h 1514325"/>
                        <a:gd name="connsiteX1" fmla="*/ 259200 w 2030313"/>
                        <a:gd name="connsiteY1" fmla="*/ 770400 h 1514325"/>
                        <a:gd name="connsiteX2" fmla="*/ 345600 w 2030313"/>
                        <a:gd name="connsiteY2" fmla="*/ 806400 h 1514325"/>
                        <a:gd name="connsiteX3" fmla="*/ 489600 w 2030313"/>
                        <a:gd name="connsiteY3" fmla="*/ 813600 h 1514325"/>
                        <a:gd name="connsiteX4" fmla="*/ 698400 w 2030313"/>
                        <a:gd name="connsiteY4" fmla="*/ 820800 h 1514325"/>
                        <a:gd name="connsiteX5" fmla="*/ 763200 w 2030313"/>
                        <a:gd name="connsiteY5" fmla="*/ 828000 h 1514325"/>
                        <a:gd name="connsiteX6" fmla="*/ 871200 w 2030313"/>
                        <a:gd name="connsiteY6" fmla="*/ 943200 h 1514325"/>
                        <a:gd name="connsiteX7" fmla="*/ 957600 w 2030313"/>
                        <a:gd name="connsiteY7" fmla="*/ 1116000 h 1514325"/>
                        <a:gd name="connsiteX8" fmla="*/ 993600 w 2030313"/>
                        <a:gd name="connsiteY8" fmla="*/ 1216800 h 1514325"/>
                        <a:gd name="connsiteX9" fmla="*/ 1036800 w 2030313"/>
                        <a:gd name="connsiteY9" fmla="*/ 1324800 h 1514325"/>
                        <a:gd name="connsiteX10" fmla="*/ 1252800 w 2030313"/>
                        <a:gd name="connsiteY10" fmla="*/ 1497600 h 1514325"/>
                        <a:gd name="connsiteX11" fmla="*/ 1404000 w 2030313"/>
                        <a:gd name="connsiteY11" fmla="*/ 1512000 h 1514325"/>
                        <a:gd name="connsiteX12" fmla="*/ 1533600 w 2030313"/>
                        <a:gd name="connsiteY12" fmla="*/ 1432800 h 1514325"/>
                        <a:gd name="connsiteX13" fmla="*/ 1828800 w 2030313"/>
                        <a:gd name="connsiteY13" fmla="*/ 1159200 h 1514325"/>
                        <a:gd name="connsiteX14" fmla="*/ 1987200 w 2030313"/>
                        <a:gd name="connsiteY14" fmla="*/ 914400 h 1514325"/>
                        <a:gd name="connsiteX15" fmla="*/ 2023200 w 2030313"/>
                        <a:gd name="connsiteY15" fmla="*/ 748800 h 1514325"/>
                        <a:gd name="connsiteX16" fmla="*/ 1972800 w 2030313"/>
                        <a:gd name="connsiteY16" fmla="*/ 468000 h 1514325"/>
                        <a:gd name="connsiteX17" fmla="*/ 1944000 w 2030313"/>
                        <a:gd name="connsiteY17" fmla="*/ 424800 h 1514325"/>
                        <a:gd name="connsiteX18" fmla="*/ 1807200 w 2030313"/>
                        <a:gd name="connsiteY18" fmla="*/ 309600 h 1514325"/>
                        <a:gd name="connsiteX19" fmla="*/ 1720800 w 2030313"/>
                        <a:gd name="connsiteY19" fmla="*/ 295200 h 1514325"/>
                        <a:gd name="connsiteX20" fmla="*/ 1447200 w 2030313"/>
                        <a:gd name="connsiteY20" fmla="*/ 280800 h 1514325"/>
                        <a:gd name="connsiteX21" fmla="*/ 1303200 w 2030313"/>
                        <a:gd name="connsiteY21" fmla="*/ 223200 h 1514325"/>
                        <a:gd name="connsiteX22" fmla="*/ 1080000 w 2030313"/>
                        <a:gd name="connsiteY22" fmla="*/ 86400 h 1514325"/>
                        <a:gd name="connsiteX23" fmla="*/ 792000 w 2030313"/>
                        <a:gd name="connsiteY23" fmla="*/ 0 h 1514325"/>
                        <a:gd name="connsiteX24" fmla="*/ 612000 w 2030313"/>
                        <a:gd name="connsiteY24" fmla="*/ 43200 h 1514325"/>
                        <a:gd name="connsiteX25" fmla="*/ 554400 w 2030313"/>
                        <a:gd name="connsiteY25" fmla="*/ 86400 h 1514325"/>
                        <a:gd name="connsiteX26" fmla="*/ 489600 w 2030313"/>
                        <a:gd name="connsiteY26" fmla="*/ 129600 h 1514325"/>
                        <a:gd name="connsiteX27" fmla="*/ 331200 w 2030313"/>
                        <a:gd name="connsiteY27" fmla="*/ 122400 h 1514325"/>
                        <a:gd name="connsiteX28" fmla="*/ 187200 w 2030313"/>
                        <a:gd name="connsiteY28" fmla="*/ 108000 h 1514325"/>
                        <a:gd name="connsiteX29" fmla="*/ 100800 w 2030313"/>
                        <a:gd name="connsiteY29" fmla="*/ 129600 h 1514325"/>
                        <a:gd name="connsiteX30" fmla="*/ 7200 w 2030313"/>
                        <a:gd name="connsiteY30" fmla="*/ 237600 h 1514325"/>
                        <a:gd name="connsiteX31" fmla="*/ 0 w 2030313"/>
                        <a:gd name="connsiteY31" fmla="*/ 280800 h 1514325"/>
                        <a:gd name="connsiteX32" fmla="*/ 14400 w 2030313"/>
                        <a:gd name="connsiteY32" fmla="*/ 331200 h 1514325"/>
                        <a:gd name="connsiteX33" fmla="*/ 50400 w 2030313"/>
                        <a:gd name="connsiteY33" fmla="*/ 360000 h 1514325"/>
                        <a:gd name="connsiteX34" fmla="*/ 79200 w 2030313"/>
                        <a:gd name="connsiteY34" fmla="*/ 396000 h 1514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030313" h="1514325">
                          <a:moveTo>
                            <a:pt x="79200" y="396000"/>
                          </a:moveTo>
                          <a:cubicBezTo>
                            <a:pt x="114000" y="464400"/>
                            <a:pt x="152706" y="703141"/>
                            <a:pt x="259200" y="770400"/>
                          </a:cubicBezTo>
                          <a:cubicBezTo>
                            <a:pt x="285579" y="787061"/>
                            <a:pt x="314934" y="800650"/>
                            <a:pt x="345600" y="806400"/>
                          </a:cubicBezTo>
                          <a:cubicBezTo>
                            <a:pt x="392837" y="815257"/>
                            <a:pt x="441580" y="811640"/>
                            <a:pt x="489600" y="813600"/>
                          </a:cubicBezTo>
                          <a:lnTo>
                            <a:pt x="698400" y="820800"/>
                          </a:lnTo>
                          <a:cubicBezTo>
                            <a:pt x="720000" y="823200"/>
                            <a:pt x="743968" y="817878"/>
                            <a:pt x="763200" y="828000"/>
                          </a:cubicBezTo>
                          <a:cubicBezTo>
                            <a:pt x="802904" y="848897"/>
                            <a:pt x="846895" y="903429"/>
                            <a:pt x="871200" y="943200"/>
                          </a:cubicBezTo>
                          <a:cubicBezTo>
                            <a:pt x="899311" y="989200"/>
                            <a:pt x="937843" y="1067505"/>
                            <a:pt x="957600" y="1116000"/>
                          </a:cubicBezTo>
                          <a:cubicBezTo>
                            <a:pt x="971061" y="1149042"/>
                            <a:pt x="980946" y="1183441"/>
                            <a:pt x="993600" y="1216800"/>
                          </a:cubicBezTo>
                          <a:cubicBezTo>
                            <a:pt x="1007351" y="1253053"/>
                            <a:pt x="1016141" y="1291989"/>
                            <a:pt x="1036800" y="1324800"/>
                          </a:cubicBezTo>
                          <a:cubicBezTo>
                            <a:pt x="1078020" y="1390267"/>
                            <a:pt x="1185707" y="1474117"/>
                            <a:pt x="1252800" y="1497600"/>
                          </a:cubicBezTo>
                          <a:cubicBezTo>
                            <a:pt x="1300586" y="1514325"/>
                            <a:pt x="1353600" y="1507200"/>
                            <a:pt x="1404000" y="1512000"/>
                          </a:cubicBezTo>
                          <a:cubicBezTo>
                            <a:pt x="1447200" y="1485600"/>
                            <a:pt x="1492124" y="1461833"/>
                            <a:pt x="1533600" y="1432800"/>
                          </a:cubicBezTo>
                          <a:cubicBezTo>
                            <a:pt x="1656088" y="1347059"/>
                            <a:pt x="1738593" y="1280210"/>
                            <a:pt x="1828800" y="1159200"/>
                          </a:cubicBezTo>
                          <a:cubicBezTo>
                            <a:pt x="1886889" y="1081276"/>
                            <a:pt x="1934400" y="996000"/>
                            <a:pt x="1987200" y="914400"/>
                          </a:cubicBezTo>
                          <a:cubicBezTo>
                            <a:pt x="1999200" y="859200"/>
                            <a:pt x="2019748" y="805184"/>
                            <a:pt x="2023200" y="748800"/>
                          </a:cubicBezTo>
                          <a:cubicBezTo>
                            <a:pt x="2030313" y="632614"/>
                            <a:pt x="2018406" y="564280"/>
                            <a:pt x="1972800" y="468000"/>
                          </a:cubicBezTo>
                          <a:cubicBezTo>
                            <a:pt x="1965391" y="452359"/>
                            <a:pt x="1954059" y="438883"/>
                            <a:pt x="1944000" y="424800"/>
                          </a:cubicBezTo>
                          <a:cubicBezTo>
                            <a:pt x="1899256" y="362159"/>
                            <a:pt x="1890044" y="342738"/>
                            <a:pt x="1807200" y="309600"/>
                          </a:cubicBezTo>
                          <a:cubicBezTo>
                            <a:pt x="1780091" y="298756"/>
                            <a:pt x="1749904" y="297528"/>
                            <a:pt x="1720800" y="295200"/>
                          </a:cubicBezTo>
                          <a:cubicBezTo>
                            <a:pt x="1629765" y="287917"/>
                            <a:pt x="1538400" y="285600"/>
                            <a:pt x="1447200" y="280800"/>
                          </a:cubicBezTo>
                          <a:cubicBezTo>
                            <a:pt x="1399200" y="261600"/>
                            <a:pt x="1348890" y="247389"/>
                            <a:pt x="1303200" y="223200"/>
                          </a:cubicBezTo>
                          <a:cubicBezTo>
                            <a:pt x="1226079" y="182371"/>
                            <a:pt x="1162288" y="115443"/>
                            <a:pt x="1080000" y="86400"/>
                          </a:cubicBezTo>
                          <a:cubicBezTo>
                            <a:pt x="903805" y="24213"/>
                            <a:pt x="999466" y="54121"/>
                            <a:pt x="792000" y="0"/>
                          </a:cubicBezTo>
                          <a:cubicBezTo>
                            <a:pt x="732000" y="14400"/>
                            <a:pt x="669989" y="22113"/>
                            <a:pt x="612000" y="43200"/>
                          </a:cubicBezTo>
                          <a:cubicBezTo>
                            <a:pt x="589445" y="51402"/>
                            <a:pt x="574007" y="72560"/>
                            <a:pt x="554400" y="86400"/>
                          </a:cubicBezTo>
                          <a:cubicBezTo>
                            <a:pt x="533192" y="101371"/>
                            <a:pt x="511200" y="115200"/>
                            <a:pt x="489600" y="129600"/>
                          </a:cubicBezTo>
                          <a:cubicBezTo>
                            <a:pt x="436800" y="127200"/>
                            <a:pt x="383920" y="126166"/>
                            <a:pt x="331200" y="122400"/>
                          </a:cubicBezTo>
                          <a:cubicBezTo>
                            <a:pt x="283083" y="118963"/>
                            <a:pt x="235416" y="106493"/>
                            <a:pt x="187200" y="108000"/>
                          </a:cubicBezTo>
                          <a:cubicBezTo>
                            <a:pt x="157528" y="108927"/>
                            <a:pt x="129600" y="122400"/>
                            <a:pt x="100800" y="129600"/>
                          </a:cubicBezTo>
                          <a:cubicBezTo>
                            <a:pt x="54220" y="170357"/>
                            <a:pt x="31819" y="180155"/>
                            <a:pt x="7200" y="237600"/>
                          </a:cubicBezTo>
                          <a:cubicBezTo>
                            <a:pt x="1449" y="251018"/>
                            <a:pt x="2400" y="266400"/>
                            <a:pt x="0" y="280800"/>
                          </a:cubicBezTo>
                          <a:cubicBezTo>
                            <a:pt x="4800" y="297600"/>
                            <a:pt x="5020" y="316459"/>
                            <a:pt x="14400" y="331200"/>
                          </a:cubicBezTo>
                          <a:cubicBezTo>
                            <a:pt x="22650" y="344165"/>
                            <a:pt x="38594" y="350162"/>
                            <a:pt x="50400" y="360000"/>
                          </a:cubicBezTo>
                          <a:cubicBezTo>
                            <a:pt x="53007" y="362173"/>
                            <a:pt x="44400" y="327600"/>
                            <a:pt x="79200" y="396000"/>
                          </a:cubicBezTo>
                          <a:close/>
                        </a:path>
                      </a:pathLst>
                    </a:custGeom>
                    <a:solidFill>
                      <a:schemeClr val="accent2">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27" name="Freeform 326"/>
                    <p:cNvSpPr/>
                    <p:nvPr/>
                  </p:nvSpPr>
                  <p:spPr>
                    <a:xfrm>
                      <a:off x="2514600" y="4353075"/>
                      <a:ext cx="1752599" cy="1514325"/>
                    </a:xfrm>
                    <a:custGeom>
                      <a:avLst/>
                      <a:gdLst>
                        <a:gd name="connsiteX0" fmla="*/ 79200 w 2030313"/>
                        <a:gd name="connsiteY0" fmla="*/ 396000 h 1514325"/>
                        <a:gd name="connsiteX1" fmla="*/ 259200 w 2030313"/>
                        <a:gd name="connsiteY1" fmla="*/ 770400 h 1514325"/>
                        <a:gd name="connsiteX2" fmla="*/ 345600 w 2030313"/>
                        <a:gd name="connsiteY2" fmla="*/ 806400 h 1514325"/>
                        <a:gd name="connsiteX3" fmla="*/ 489600 w 2030313"/>
                        <a:gd name="connsiteY3" fmla="*/ 813600 h 1514325"/>
                        <a:gd name="connsiteX4" fmla="*/ 698400 w 2030313"/>
                        <a:gd name="connsiteY4" fmla="*/ 820800 h 1514325"/>
                        <a:gd name="connsiteX5" fmla="*/ 763200 w 2030313"/>
                        <a:gd name="connsiteY5" fmla="*/ 828000 h 1514325"/>
                        <a:gd name="connsiteX6" fmla="*/ 871200 w 2030313"/>
                        <a:gd name="connsiteY6" fmla="*/ 943200 h 1514325"/>
                        <a:gd name="connsiteX7" fmla="*/ 957600 w 2030313"/>
                        <a:gd name="connsiteY7" fmla="*/ 1116000 h 1514325"/>
                        <a:gd name="connsiteX8" fmla="*/ 993600 w 2030313"/>
                        <a:gd name="connsiteY8" fmla="*/ 1216800 h 1514325"/>
                        <a:gd name="connsiteX9" fmla="*/ 1036800 w 2030313"/>
                        <a:gd name="connsiteY9" fmla="*/ 1324800 h 1514325"/>
                        <a:gd name="connsiteX10" fmla="*/ 1252800 w 2030313"/>
                        <a:gd name="connsiteY10" fmla="*/ 1497600 h 1514325"/>
                        <a:gd name="connsiteX11" fmla="*/ 1404000 w 2030313"/>
                        <a:gd name="connsiteY11" fmla="*/ 1512000 h 1514325"/>
                        <a:gd name="connsiteX12" fmla="*/ 1533600 w 2030313"/>
                        <a:gd name="connsiteY12" fmla="*/ 1432800 h 1514325"/>
                        <a:gd name="connsiteX13" fmla="*/ 1828800 w 2030313"/>
                        <a:gd name="connsiteY13" fmla="*/ 1159200 h 1514325"/>
                        <a:gd name="connsiteX14" fmla="*/ 1987200 w 2030313"/>
                        <a:gd name="connsiteY14" fmla="*/ 914400 h 1514325"/>
                        <a:gd name="connsiteX15" fmla="*/ 2023200 w 2030313"/>
                        <a:gd name="connsiteY15" fmla="*/ 748800 h 1514325"/>
                        <a:gd name="connsiteX16" fmla="*/ 1972800 w 2030313"/>
                        <a:gd name="connsiteY16" fmla="*/ 468000 h 1514325"/>
                        <a:gd name="connsiteX17" fmla="*/ 1944000 w 2030313"/>
                        <a:gd name="connsiteY17" fmla="*/ 424800 h 1514325"/>
                        <a:gd name="connsiteX18" fmla="*/ 1807200 w 2030313"/>
                        <a:gd name="connsiteY18" fmla="*/ 309600 h 1514325"/>
                        <a:gd name="connsiteX19" fmla="*/ 1720800 w 2030313"/>
                        <a:gd name="connsiteY19" fmla="*/ 295200 h 1514325"/>
                        <a:gd name="connsiteX20" fmla="*/ 1447200 w 2030313"/>
                        <a:gd name="connsiteY20" fmla="*/ 280800 h 1514325"/>
                        <a:gd name="connsiteX21" fmla="*/ 1303200 w 2030313"/>
                        <a:gd name="connsiteY21" fmla="*/ 223200 h 1514325"/>
                        <a:gd name="connsiteX22" fmla="*/ 1080000 w 2030313"/>
                        <a:gd name="connsiteY22" fmla="*/ 86400 h 1514325"/>
                        <a:gd name="connsiteX23" fmla="*/ 792000 w 2030313"/>
                        <a:gd name="connsiteY23" fmla="*/ 0 h 1514325"/>
                        <a:gd name="connsiteX24" fmla="*/ 612000 w 2030313"/>
                        <a:gd name="connsiteY24" fmla="*/ 43200 h 1514325"/>
                        <a:gd name="connsiteX25" fmla="*/ 554400 w 2030313"/>
                        <a:gd name="connsiteY25" fmla="*/ 86400 h 1514325"/>
                        <a:gd name="connsiteX26" fmla="*/ 489600 w 2030313"/>
                        <a:gd name="connsiteY26" fmla="*/ 129600 h 1514325"/>
                        <a:gd name="connsiteX27" fmla="*/ 331200 w 2030313"/>
                        <a:gd name="connsiteY27" fmla="*/ 122400 h 1514325"/>
                        <a:gd name="connsiteX28" fmla="*/ 187200 w 2030313"/>
                        <a:gd name="connsiteY28" fmla="*/ 108000 h 1514325"/>
                        <a:gd name="connsiteX29" fmla="*/ 100800 w 2030313"/>
                        <a:gd name="connsiteY29" fmla="*/ 129600 h 1514325"/>
                        <a:gd name="connsiteX30" fmla="*/ 7200 w 2030313"/>
                        <a:gd name="connsiteY30" fmla="*/ 237600 h 1514325"/>
                        <a:gd name="connsiteX31" fmla="*/ 0 w 2030313"/>
                        <a:gd name="connsiteY31" fmla="*/ 280800 h 1514325"/>
                        <a:gd name="connsiteX32" fmla="*/ 14400 w 2030313"/>
                        <a:gd name="connsiteY32" fmla="*/ 331200 h 1514325"/>
                        <a:gd name="connsiteX33" fmla="*/ 50400 w 2030313"/>
                        <a:gd name="connsiteY33" fmla="*/ 360000 h 1514325"/>
                        <a:gd name="connsiteX34" fmla="*/ 79200 w 2030313"/>
                        <a:gd name="connsiteY34" fmla="*/ 396000 h 1514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030313" h="1514325">
                          <a:moveTo>
                            <a:pt x="79200" y="396000"/>
                          </a:moveTo>
                          <a:cubicBezTo>
                            <a:pt x="114000" y="464400"/>
                            <a:pt x="152706" y="703141"/>
                            <a:pt x="259200" y="770400"/>
                          </a:cubicBezTo>
                          <a:cubicBezTo>
                            <a:pt x="285579" y="787061"/>
                            <a:pt x="314934" y="800650"/>
                            <a:pt x="345600" y="806400"/>
                          </a:cubicBezTo>
                          <a:cubicBezTo>
                            <a:pt x="392837" y="815257"/>
                            <a:pt x="441580" y="811640"/>
                            <a:pt x="489600" y="813600"/>
                          </a:cubicBezTo>
                          <a:lnTo>
                            <a:pt x="698400" y="820800"/>
                          </a:lnTo>
                          <a:cubicBezTo>
                            <a:pt x="720000" y="823200"/>
                            <a:pt x="743968" y="817878"/>
                            <a:pt x="763200" y="828000"/>
                          </a:cubicBezTo>
                          <a:cubicBezTo>
                            <a:pt x="802904" y="848897"/>
                            <a:pt x="846895" y="903429"/>
                            <a:pt x="871200" y="943200"/>
                          </a:cubicBezTo>
                          <a:cubicBezTo>
                            <a:pt x="899311" y="989200"/>
                            <a:pt x="937843" y="1067505"/>
                            <a:pt x="957600" y="1116000"/>
                          </a:cubicBezTo>
                          <a:cubicBezTo>
                            <a:pt x="971061" y="1149042"/>
                            <a:pt x="980946" y="1183441"/>
                            <a:pt x="993600" y="1216800"/>
                          </a:cubicBezTo>
                          <a:cubicBezTo>
                            <a:pt x="1007351" y="1253053"/>
                            <a:pt x="1016141" y="1291989"/>
                            <a:pt x="1036800" y="1324800"/>
                          </a:cubicBezTo>
                          <a:cubicBezTo>
                            <a:pt x="1078020" y="1390267"/>
                            <a:pt x="1185707" y="1474117"/>
                            <a:pt x="1252800" y="1497600"/>
                          </a:cubicBezTo>
                          <a:cubicBezTo>
                            <a:pt x="1300586" y="1514325"/>
                            <a:pt x="1353600" y="1507200"/>
                            <a:pt x="1404000" y="1512000"/>
                          </a:cubicBezTo>
                          <a:cubicBezTo>
                            <a:pt x="1447200" y="1485600"/>
                            <a:pt x="1492124" y="1461833"/>
                            <a:pt x="1533600" y="1432800"/>
                          </a:cubicBezTo>
                          <a:cubicBezTo>
                            <a:pt x="1656088" y="1347059"/>
                            <a:pt x="1738593" y="1280210"/>
                            <a:pt x="1828800" y="1159200"/>
                          </a:cubicBezTo>
                          <a:cubicBezTo>
                            <a:pt x="1886889" y="1081276"/>
                            <a:pt x="1934400" y="996000"/>
                            <a:pt x="1987200" y="914400"/>
                          </a:cubicBezTo>
                          <a:cubicBezTo>
                            <a:pt x="1999200" y="859200"/>
                            <a:pt x="2019748" y="805184"/>
                            <a:pt x="2023200" y="748800"/>
                          </a:cubicBezTo>
                          <a:cubicBezTo>
                            <a:pt x="2030313" y="632614"/>
                            <a:pt x="2018406" y="564280"/>
                            <a:pt x="1972800" y="468000"/>
                          </a:cubicBezTo>
                          <a:cubicBezTo>
                            <a:pt x="1965391" y="452359"/>
                            <a:pt x="1954059" y="438883"/>
                            <a:pt x="1944000" y="424800"/>
                          </a:cubicBezTo>
                          <a:cubicBezTo>
                            <a:pt x="1899256" y="362159"/>
                            <a:pt x="1890044" y="342738"/>
                            <a:pt x="1807200" y="309600"/>
                          </a:cubicBezTo>
                          <a:cubicBezTo>
                            <a:pt x="1780091" y="298756"/>
                            <a:pt x="1749904" y="297528"/>
                            <a:pt x="1720800" y="295200"/>
                          </a:cubicBezTo>
                          <a:cubicBezTo>
                            <a:pt x="1629765" y="287917"/>
                            <a:pt x="1538400" y="285600"/>
                            <a:pt x="1447200" y="280800"/>
                          </a:cubicBezTo>
                          <a:cubicBezTo>
                            <a:pt x="1399200" y="261600"/>
                            <a:pt x="1348890" y="247389"/>
                            <a:pt x="1303200" y="223200"/>
                          </a:cubicBezTo>
                          <a:cubicBezTo>
                            <a:pt x="1226079" y="182371"/>
                            <a:pt x="1162288" y="115443"/>
                            <a:pt x="1080000" y="86400"/>
                          </a:cubicBezTo>
                          <a:cubicBezTo>
                            <a:pt x="903805" y="24213"/>
                            <a:pt x="999466" y="54121"/>
                            <a:pt x="792000" y="0"/>
                          </a:cubicBezTo>
                          <a:cubicBezTo>
                            <a:pt x="732000" y="14400"/>
                            <a:pt x="669989" y="22113"/>
                            <a:pt x="612000" y="43200"/>
                          </a:cubicBezTo>
                          <a:cubicBezTo>
                            <a:pt x="589445" y="51402"/>
                            <a:pt x="574007" y="72560"/>
                            <a:pt x="554400" y="86400"/>
                          </a:cubicBezTo>
                          <a:cubicBezTo>
                            <a:pt x="533192" y="101371"/>
                            <a:pt x="511200" y="115200"/>
                            <a:pt x="489600" y="129600"/>
                          </a:cubicBezTo>
                          <a:cubicBezTo>
                            <a:pt x="436800" y="127200"/>
                            <a:pt x="383920" y="126166"/>
                            <a:pt x="331200" y="122400"/>
                          </a:cubicBezTo>
                          <a:cubicBezTo>
                            <a:pt x="283083" y="118963"/>
                            <a:pt x="235416" y="106493"/>
                            <a:pt x="187200" y="108000"/>
                          </a:cubicBezTo>
                          <a:cubicBezTo>
                            <a:pt x="157528" y="108927"/>
                            <a:pt x="129600" y="122400"/>
                            <a:pt x="100800" y="129600"/>
                          </a:cubicBezTo>
                          <a:cubicBezTo>
                            <a:pt x="54220" y="170357"/>
                            <a:pt x="31819" y="180155"/>
                            <a:pt x="7200" y="237600"/>
                          </a:cubicBezTo>
                          <a:cubicBezTo>
                            <a:pt x="1449" y="251018"/>
                            <a:pt x="2400" y="266400"/>
                            <a:pt x="0" y="280800"/>
                          </a:cubicBezTo>
                          <a:cubicBezTo>
                            <a:pt x="4800" y="297600"/>
                            <a:pt x="5020" y="316459"/>
                            <a:pt x="14400" y="331200"/>
                          </a:cubicBezTo>
                          <a:cubicBezTo>
                            <a:pt x="22650" y="344165"/>
                            <a:pt x="38594" y="350162"/>
                            <a:pt x="50400" y="360000"/>
                          </a:cubicBezTo>
                          <a:cubicBezTo>
                            <a:pt x="53007" y="362173"/>
                            <a:pt x="44400" y="327600"/>
                            <a:pt x="79200" y="396000"/>
                          </a:cubicBezTo>
                          <a:close/>
                        </a:path>
                      </a:pathLst>
                    </a:custGeom>
                    <a:solidFill>
                      <a:schemeClr val="accent2">
                        <a:lumMod val="60000"/>
                        <a:lumOff val="4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28" name="Freeform 327"/>
                    <p:cNvSpPr/>
                    <p:nvPr/>
                  </p:nvSpPr>
                  <p:spPr>
                    <a:xfrm>
                      <a:off x="2667001" y="4505475"/>
                      <a:ext cx="1524000" cy="1133325"/>
                    </a:xfrm>
                    <a:custGeom>
                      <a:avLst/>
                      <a:gdLst>
                        <a:gd name="connsiteX0" fmla="*/ 79200 w 2030313"/>
                        <a:gd name="connsiteY0" fmla="*/ 396000 h 1514325"/>
                        <a:gd name="connsiteX1" fmla="*/ 259200 w 2030313"/>
                        <a:gd name="connsiteY1" fmla="*/ 770400 h 1514325"/>
                        <a:gd name="connsiteX2" fmla="*/ 345600 w 2030313"/>
                        <a:gd name="connsiteY2" fmla="*/ 806400 h 1514325"/>
                        <a:gd name="connsiteX3" fmla="*/ 489600 w 2030313"/>
                        <a:gd name="connsiteY3" fmla="*/ 813600 h 1514325"/>
                        <a:gd name="connsiteX4" fmla="*/ 698400 w 2030313"/>
                        <a:gd name="connsiteY4" fmla="*/ 820800 h 1514325"/>
                        <a:gd name="connsiteX5" fmla="*/ 763200 w 2030313"/>
                        <a:gd name="connsiteY5" fmla="*/ 828000 h 1514325"/>
                        <a:gd name="connsiteX6" fmla="*/ 871200 w 2030313"/>
                        <a:gd name="connsiteY6" fmla="*/ 943200 h 1514325"/>
                        <a:gd name="connsiteX7" fmla="*/ 957600 w 2030313"/>
                        <a:gd name="connsiteY7" fmla="*/ 1116000 h 1514325"/>
                        <a:gd name="connsiteX8" fmla="*/ 993600 w 2030313"/>
                        <a:gd name="connsiteY8" fmla="*/ 1216800 h 1514325"/>
                        <a:gd name="connsiteX9" fmla="*/ 1036800 w 2030313"/>
                        <a:gd name="connsiteY9" fmla="*/ 1324800 h 1514325"/>
                        <a:gd name="connsiteX10" fmla="*/ 1252800 w 2030313"/>
                        <a:gd name="connsiteY10" fmla="*/ 1497600 h 1514325"/>
                        <a:gd name="connsiteX11" fmla="*/ 1404000 w 2030313"/>
                        <a:gd name="connsiteY11" fmla="*/ 1512000 h 1514325"/>
                        <a:gd name="connsiteX12" fmla="*/ 1533600 w 2030313"/>
                        <a:gd name="connsiteY12" fmla="*/ 1432800 h 1514325"/>
                        <a:gd name="connsiteX13" fmla="*/ 1828800 w 2030313"/>
                        <a:gd name="connsiteY13" fmla="*/ 1159200 h 1514325"/>
                        <a:gd name="connsiteX14" fmla="*/ 1987200 w 2030313"/>
                        <a:gd name="connsiteY14" fmla="*/ 914400 h 1514325"/>
                        <a:gd name="connsiteX15" fmla="*/ 2023200 w 2030313"/>
                        <a:gd name="connsiteY15" fmla="*/ 748800 h 1514325"/>
                        <a:gd name="connsiteX16" fmla="*/ 1972800 w 2030313"/>
                        <a:gd name="connsiteY16" fmla="*/ 468000 h 1514325"/>
                        <a:gd name="connsiteX17" fmla="*/ 1944000 w 2030313"/>
                        <a:gd name="connsiteY17" fmla="*/ 424800 h 1514325"/>
                        <a:gd name="connsiteX18" fmla="*/ 1807200 w 2030313"/>
                        <a:gd name="connsiteY18" fmla="*/ 309600 h 1514325"/>
                        <a:gd name="connsiteX19" fmla="*/ 1720800 w 2030313"/>
                        <a:gd name="connsiteY19" fmla="*/ 295200 h 1514325"/>
                        <a:gd name="connsiteX20" fmla="*/ 1447200 w 2030313"/>
                        <a:gd name="connsiteY20" fmla="*/ 280800 h 1514325"/>
                        <a:gd name="connsiteX21" fmla="*/ 1303200 w 2030313"/>
                        <a:gd name="connsiteY21" fmla="*/ 223200 h 1514325"/>
                        <a:gd name="connsiteX22" fmla="*/ 1080000 w 2030313"/>
                        <a:gd name="connsiteY22" fmla="*/ 86400 h 1514325"/>
                        <a:gd name="connsiteX23" fmla="*/ 792000 w 2030313"/>
                        <a:gd name="connsiteY23" fmla="*/ 0 h 1514325"/>
                        <a:gd name="connsiteX24" fmla="*/ 612000 w 2030313"/>
                        <a:gd name="connsiteY24" fmla="*/ 43200 h 1514325"/>
                        <a:gd name="connsiteX25" fmla="*/ 554400 w 2030313"/>
                        <a:gd name="connsiteY25" fmla="*/ 86400 h 1514325"/>
                        <a:gd name="connsiteX26" fmla="*/ 489600 w 2030313"/>
                        <a:gd name="connsiteY26" fmla="*/ 129600 h 1514325"/>
                        <a:gd name="connsiteX27" fmla="*/ 331200 w 2030313"/>
                        <a:gd name="connsiteY27" fmla="*/ 122400 h 1514325"/>
                        <a:gd name="connsiteX28" fmla="*/ 187200 w 2030313"/>
                        <a:gd name="connsiteY28" fmla="*/ 108000 h 1514325"/>
                        <a:gd name="connsiteX29" fmla="*/ 100800 w 2030313"/>
                        <a:gd name="connsiteY29" fmla="*/ 129600 h 1514325"/>
                        <a:gd name="connsiteX30" fmla="*/ 7200 w 2030313"/>
                        <a:gd name="connsiteY30" fmla="*/ 237600 h 1514325"/>
                        <a:gd name="connsiteX31" fmla="*/ 0 w 2030313"/>
                        <a:gd name="connsiteY31" fmla="*/ 280800 h 1514325"/>
                        <a:gd name="connsiteX32" fmla="*/ 14400 w 2030313"/>
                        <a:gd name="connsiteY32" fmla="*/ 331200 h 1514325"/>
                        <a:gd name="connsiteX33" fmla="*/ 50400 w 2030313"/>
                        <a:gd name="connsiteY33" fmla="*/ 360000 h 1514325"/>
                        <a:gd name="connsiteX34" fmla="*/ 79200 w 2030313"/>
                        <a:gd name="connsiteY34" fmla="*/ 396000 h 1514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030313" h="1514325">
                          <a:moveTo>
                            <a:pt x="79200" y="396000"/>
                          </a:moveTo>
                          <a:cubicBezTo>
                            <a:pt x="114000" y="464400"/>
                            <a:pt x="152706" y="703141"/>
                            <a:pt x="259200" y="770400"/>
                          </a:cubicBezTo>
                          <a:cubicBezTo>
                            <a:pt x="285579" y="787061"/>
                            <a:pt x="314934" y="800650"/>
                            <a:pt x="345600" y="806400"/>
                          </a:cubicBezTo>
                          <a:cubicBezTo>
                            <a:pt x="392837" y="815257"/>
                            <a:pt x="441580" y="811640"/>
                            <a:pt x="489600" y="813600"/>
                          </a:cubicBezTo>
                          <a:lnTo>
                            <a:pt x="698400" y="820800"/>
                          </a:lnTo>
                          <a:cubicBezTo>
                            <a:pt x="720000" y="823200"/>
                            <a:pt x="743968" y="817878"/>
                            <a:pt x="763200" y="828000"/>
                          </a:cubicBezTo>
                          <a:cubicBezTo>
                            <a:pt x="802904" y="848897"/>
                            <a:pt x="846895" y="903429"/>
                            <a:pt x="871200" y="943200"/>
                          </a:cubicBezTo>
                          <a:cubicBezTo>
                            <a:pt x="899311" y="989200"/>
                            <a:pt x="937843" y="1067505"/>
                            <a:pt x="957600" y="1116000"/>
                          </a:cubicBezTo>
                          <a:cubicBezTo>
                            <a:pt x="971061" y="1149042"/>
                            <a:pt x="980946" y="1183441"/>
                            <a:pt x="993600" y="1216800"/>
                          </a:cubicBezTo>
                          <a:cubicBezTo>
                            <a:pt x="1007351" y="1253053"/>
                            <a:pt x="1016141" y="1291989"/>
                            <a:pt x="1036800" y="1324800"/>
                          </a:cubicBezTo>
                          <a:cubicBezTo>
                            <a:pt x="1078020" y="1390267"/>
                            <a:pt x="1185707" y="1474117"/>
                            <a:pt x="1252800" y="1497600"/>
                          </a:cubicBezTo>
                          <a:cubicBezTo>
                            <a:pt x="1300586" y="1514325"/>
                            <a:pt x="1353600" y="1507200"/>
                            <a:pt x="1404000" y="1512000"/>
                          </a:cubicBezTo>
                          <a:cubicBezTo>
                            <a:pt x="1447200" y="1485600"/>
                            <a:pt x="1492124" y="1461833"/>
                            <a:pt x="1533600" y="1432800"/>
                          </a:cubicBezTo>
                          <a:cubicBezTo>
                            <a:pt x="1656088" y="1347059"/>
                            <a:pt x="1738593" y="1280210"/>
                            <a:pt x="1828800" y="1159200"/>
                          </a:cubicBezTo>
                          <a:cubicBezTo>
                            <a:pt x="1886889" y="1081276"/>
                            <a:pt x="1934400" y="996000"/>
                            <a:pt x="1987200" y="914400"/>
                          </a:cubicBezTo>
                          <a:cubicBezTo>
                            <a:pt x="1999200" y="859200"/>
                            <a:pt x="2019748" y="805184"/>
                            <a:pt x="2023200" y="748800"/>
                          </a:cubicBezTo>
                          <a:cubicBezTo>
                            <a:pt x="2030313" y="632614"/>
                            <a:pt x="2018406" y="564280"/>
                            <a:pt x="1972800" y="468000"/>
                          </a:cubicBezTo>
                          <a:cubicBezTo>
                            <a:pt x="1965391" y="452359"/>
                            <a:pt x="1954059" y="438883"/>
                            <a:pt x="1944000" y="424800"/>
                          </a:cubicBezTo>
                          <a:cubicBezTo>
                            <a:pt x="1899256" y="362159"/>
                            <a:pt x="1890044" y="342738"/>
                            <a:pt x="1807200" y="309600"/>
                          </a:cubicBezTo>
                          <a:cubicBezTo>
                            <a:pt x="1780091" y="298756"/>
                            <a:pt x="1749904" y="297528"/>
                            <a:pt x="1720800" y="295200"/>
                          </a:cubicBezTo>
                          <a:cubicBezTo>
                            <a:pt x="1629765" y="287917"/>
                            <a:pt x="1538400" y="285600"/>
                            <a:pt x="1447200" y="280800"/>
                          </a:cubicBezTo>
                          <a:cubicBezTo>
                            <a:pt x="1399200" y="261600"/>
                            <a:pt x="1348890" y="247389"/>
                            <a:pt x="1303200" y="223200"/>
                          </a:cubicBezTo>
                          <a:cubicBezTo>
                            <a:pt x="1226079" y="182371"/>
                            <a:pt x="1162288" y="115443"/>
                            <a:pt x="1080000" y="86400"/>
                          </a:cubicBezTo>
                          <a:cubicBezTo>
                            <a:pt x="903805" y="24213"/>
                            <a:pt x="999466" y="54121"/>
                            <a:pt x="792000" y="0"/>
                          </a:cubicBezTo>
                          <a:cubicBezTo>
                            <a:pt x="732000" y="14400"/>
                            <a:pt x="669989" y="22113"/>
                            <a:pt x="612000" y="43200"/>
                          </a:cubicBezTo>
                          <a:cubicBezTo>
                            <a:pt x="589445" y="51402"/>
                            <a:pt x="574007" y="72560"/>
                            <a:pt x="554400" y="86400"/>
                          </a:cubicBezTo>
                          <a:cubicBezTo>
                            <a:pt x="533192" y="101371"/>
                            <a:pt x="511200" y="115200"/>
                            <a:pt x="489600" y="129600"/>
                          </a:cubicBezTo>
                          <a:cubicBezTo>
                            <a:pt x="436800" y="127200"/>
                            <a:pt x="383920" y="126166"/>
                            <a:pt x="331200" y="122400"/>
                          </a:cubicBezTo>
                          <a:cubicBezTo>
                            <a:pt x="283083" y="118963"/>
                            <a:pt x="235416" y="106493"/>
                            <a:pt x="187200" y="108000"/>
                          </a:cubicBezTo>
                          <a:cubicBezTo>
                            <a:pt x="157528" y="108927"/>
                            <a:pt x="129600" y="122400"/>
                            <a:pt x="100800" y="129600"/>
                          </a:cubicBezTo>
                          <a:cubicBezTo>
                            <a:pt x="54220" y="170357"/>
                            <a:pt x="31819" y="180155"/>
                            <a:pt x="7200" y="237600"/>
                          </a:cubicBezTo>
                          <a:cubicBezTo>
                            <a:pt x="1449" y="251018"/>
                            <a:pt x="2400" y="266400"/>
                            <a:pt x="0" y="280800"/>
                          </a:cubicBezTo>
                          <a:cubicBezTo>
                            <a:pt x="4800" y="297600"/>
                            <a:pt x="5020" y="316459"/>
                            <a:pt x="14400" y="331200"/>
                          </a:cubicBezTo>
                          <a:cubicBezTo>
                            <a:pt x="22650" y="344165"/>
                            <a:pt x="38594" y="350162"/>
                            <a:pt x="50400" y="360000"/>
                          </a:cubicBezTo>
                          <a:cubicBezTo>
                            <a:pt x="53007" y="362173"/>
                            <a:pt x="44400" y="327600"/>
                            <a:pt x="79200" y="396000"/>
                          </a:cubicBezTo>
                          <a:close/>
                        </a:path>
                      </a:pathLst>
                    </a:custGeom>
                    <a:solidFill>
                      <a:schemeClr val="accent2">
                        <a:lumMod val="40000"/>
                        <a:lumOff val="6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29" name="Freeform 328"/>
                    <p:cNvSpPr/>
                    <p:nvPr/>
                  </p:nvSpPr>
                  <p:spPr>
                    <a:xfrm>
                      <a:off x="2819401" y="4657875"/>
                      <a:ext cx="457199" cy="371325"/>
                    </a:xfrm>
                    <a:custGeom>
                      <a:avLst/>
                      <a:gdLst>
                        <a:gd name="connsiteX0" fmla="*/ 79200 w 2030313"/>
                        <a:gd name="connsiteY0" fmla="*/ 396000 h 1514325"/>
                        <a:gd name="connsiteX1" fmla="*/ 259200 w 2030313"/>
                        <a:gd name="connsiteY1" fmla="*/ 770400 h 1514325"/>
                        <a:gd name="connsiteX2" fmla="*/ 345600 w 2030313"/>
                        <a:gd name="connsiteY2" fmla="*/ 806400 h 1514325"/>
                        <a:gd name="connsiteX3" fmla="*/ 489600 w 2030313"/>
                        <a:gd name="connsiteY3" fmla="*/ 813600 h 1514325"/>
                        <a:gd name="connsiteX4" fmla="*/ 698400 w 2030313"/>
                        <a:gd name="connsiteY4" fmla="*/ 820800 h 1514325"/>
                        <a:gd name="connsiteX5" fmla="*/ 763200 w 2030313"/>
                        <a:gd name="connsiteY5" fmla="*/ 828000 h 1514325"/>
                        <a:gd name="connsiteX6" fmla="*/ 871200 w 2030313"/>
                        <a:gd name="connsiteY6" fmla="*/ 943200 h 1514325"/>
                        <a:gd name="connsiteX7" fmla="*/ 957600 w 2030313"/>
                        <a:gd name="connsiteY7" fmla="*/ 1116000 h 1514325"/>
                        <a:gd name="connsiteX8" fmla="*/ 993600 w 2030313"/>
                        <a:gd name="connsiteY8" fmla="*/ 1216800 h 1514325"/>
                        <a:gd name="connsiteX9" fmla="*/ 1036800 w 2030313"/>
                        <a:gd name="connsiteY9" fmla="*/ 1324800 h 1514325"/>
                        <a:gd name="connsiteX10" fmla="*/ 1252800 w 2030313"/>
                        <a:gd name="connsiteY10" fmla="*/ 1497600 h 1514325"/>
                        <a:gd name="connsiteX11" fmla="*/ 1404000 w 2030313"/>
                        <a:gd name="connsiteY11" fmla="*/ 1512000 h 1514325"/>
                        <a:gd name="connsiteX12" fmla="*/ 1533600 w 2030313"/>
                        <a:gd name="connsiteY12" fmla="*/ 1432800 h 1514325"/>
                        <a:gd name="connsiteX13" fmla="*/ 1828800 w 2030313"/>
                        <a:gd name="connsiteY13" fmla="*/ 1159200 h 1514325"/>
                        <a:gd name="connsiteX14" fmla="*/ 1987200 w 2030313"/>
                        <a:gd name="connsiteY14" fmla="*/ 914400 h 1514325"/>
                        <a:gd name="connsiteX15" fmla="*/ 2023200 w 2030313"/>
                        <a:gd name="connsiteY15" fmla="*/ 748800 h 1514325"/>
                        <a:gd name="connsiteX16" fmla="*/ 1972800 w 2030313"/>
                        <a:gd name="connsiteY16" fmla="*/ 468000 h 1514325"/>
                        <a:gd name="connsiteX17" fmla="*/ 1944000 w 2030313"/>
                        <a:gd name="connsiteY17" fmla="*/ 424800 h 1514325"/>
                        <a:gd name="connsiteX18" fmla="*/ 1807200 w 2030313"/>
                        <a:gd name="connsiteY18" fmla="*/ 309600 h 1514325"/>
                        <a:gd name="connsiteX19" fmla="*/ 1720800 w 2030313"/>
                        <a:gd name="connsiteY19" fmla="*/ 295200 h 1514325"/>
                        <a:gd name="connsiteX20" fmla="*/ 1447200 w 2030313"/>
                        <a:gd name="connsiteY20" fmla="*/ 280800 h 1514325"/>
                        <a:gd name="connsiteX21" fmla="*/ 1303200 w 2030313"/>
                        <a:gd name="connsiteY21" fmla="*/ 223200 h 1514325"/>
                        <a:gd name="connsiteX22" fmla="*/ 1080000 w 2030313"/>
                        <a:gd name="connsiteY22" fmla="*/ 86400 h 1514325"/>
                        <a:gd name="connsiteX23" fmla="*/ 792000 w 2030313"/>
                        <a:gd name="connsiteY23" fmla="*/ 0 h 1514325"/>
                        <a:gd name="connsiteX24" fmla="*/ 612000 w 2030313"/>
                        <a:gd name="connsiteY24" fmla="*/ 43200 h 1514325"/>
                        <a:gd name="connsiteX25" fmla="*/ 554400 w 2030313"/>
                        <a:gd name="connsiteY25" fmla="*/ 86400 h 1514325"/>
                        <a:gd name="connsiteX26" fmla="*/ 489600 w 2030313"/>
                        <a:gd name="connsiteY26" fmla="*/ 129600 h 1514325"/>
                        <a:gd name="connsiteX27" fmla="*/ 331200 w 2030313"/>
                        <a:gd name="connsiteY27" fmla="*/ 122400 h 1514325"/>
                        <a:gd name="connsiteX28" fmla="*/ 187200 w 2030313"/>
                        <a:gd name="connsiteY28" fmla="*/ 108000 h 1514325"/>
                        <a:gd name="connsiteX29" fmla="*/ 100800 w 2030313"/>
                        <a:gd name="connsiteY29" fmla="*/ 129600 h 1514325"/>
                        <a:gd name="connsiteX30" fmla="*/ 7200 w 2030313"/>
                        <a:gd name="connsiteY30" fmla="*/ 237600 h 1514325"/>
                        <a:gd name="connsiteX31" fmla="*/ 0 w 2030313"/>
                        <a:gd name="connsiteY31" fmla="*/ 280800 h 1514325"/>
                        <a:gd name="connsiteX32" fmla="*/ 14400 w 2030313"/>
                        <a:gd name="connsiteY32" fmla="*/ 331200 h 1514325"/>
                        <a:gd name="connsiteX33" fmla="*/ 50400 w 2030313"/>
                        <a:gd name="connsiteY33" fmla="*/ 360000 h 1514325"/>
                        <a:gd name="connsiteX34" fmla="*/ 79200 w 2030313"/>
                        <a:gd name="connsiteY34" fmla="*/ 396000 h 1514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030313" h="1514325">
                          <a:moveTo>
                            <a:pt x="79200" y="396000"/>
                          </a:moveTo>
                          <a:cubicBezTo>
                            <a:pt x="114000" y="464400"/>
                            <a:pt x="152706" y="703141"/>
                            <a:pt x="259200" y="770400"/>
                          </a:cubicBezTo>
                          <a:cubicBezTo>
                            <a:pt x="285579" y="787061"/>
                            <a:pt x="314934" y="800650"/>
                            <a:pt x="345600" y="806400"/>
                          </a:cubicBezTo>
                          <a:cubicBezTo>
                            <a:pt x="392837" y="815257"/>
                            <a:pt x="441580" y="811640"/>
                            <a:pt x="489600" y="813600"/>
                          </a:cubicBezTo>
                          <a:lnTo>
                            <a:pt x="698400" y="820800"/>
                          </a:lnTo>
                          <a:cubicBezTo>
                            <a:pt x="720000" y="823200"/>
                            <a:pt x="743968" y="817878"/>
                            <a:pt x="763200" y="828000"/>
                          </a:cubicBezTo>
                          <a:cubicBezTo>
                            <a:pt x="802904" y="848897"/>
                            <a:pt x="846895" y="903429"/>
                            <a:pt x="871200" y="943200"/>
                          </a:cubicBezTo>
                          <a:cubicBezTo>
                            <a:pt x="899311" y="989200"/>
                            <a:pt x="937843" y="1067505"/>
                            <a:pt x="957600" y="1116000"/>
                          </a:cubicBezTo>
                          <a:cubicBezTo>
                            <a:pt x="971061" y="1149042"/>
                            <a:pt x="980946" y="1183441"/>
                            <a:pt x="993600" y="1216800"/>
                          </a:cubicBezTo>
                          <a:cubicBezTo>
                            <a:pt x="1007351" y="1253053"/>
                            <a:pt x="1016141" y="1291989"/>
                            <a:pt x="1036800" y="1324800"/>
                          </a:cubicBezTo>
                          <a:cubicBezTo>
                            <a:pt x="1078020" y="1390267"/>
                            <a:pt x="1185707" y="1474117"/>
                            <a:pt x="1252800" y="1497600"/>
                          </a:cubicBezTo>
                          <a:cubicBezTo>
                            <a:pt x="1300586" y="1514325"/>
                            <a:pt x="1353600" y="1507200"/>
                            <a:pt x="1404000" y="1512000"/>
                          </a:cubicBezTo>
                          <a:cubicBezTo>
                            <a:pt x="1447200" y="1485600"/>
                            <a:pt x="1492124" y="1461833"/>
                            <a:pt x="1533600" y="1432800"/>
                          </a:cubicBezTo>
                          <a:cubicBezTo>
                            <a:pt x="1656088" y="1347059"/>
                            <a:pt x="1738593" y="1280210"/>
                            <a:pt x="1828800" y="1159200"/>
                          </a:cubicBezTo>
                          <a:cubicBezTo>
                            <a:pt x="1886889" y="1081276"/>
                            <a:pt x="1934400" y="996000"/>
                            <a:pt x="1987200" y="914400"/>
                          </a:cubicBezTo>
                          <a:cubicBezTo>
                            <a:pt x="1999200" y="859200"/>
                            <a:pt x="2019748" y="805184"/>
                            <a:pt x="2023200" y="748800"/>
                          </a:cubicBezTo>
                          <a:cubicBezTo>
                            <a:pt x="2030313" y="632614"/>
                            <a:pt x="2018406" y="564280"/>
                            <a:pt x="1972800" y="468000"/>
                          </a:cubicBezTo>
                          <a:cubicBezTo>
                            <a:pt x="1965391" y="452359"/>
                            <a:pt x="1954059" y="438883"/>
                            <a:pt x="1944000" y="424800"/>
                          </a:cubicBezTo>
                          <a:cubicBezTo>
                            <a:pt x="1899256" y="362159"/>
                            <a:pt x="1890044" y="342738"/>
                            <a:pt x="1807200" y="309600"/>
                          </a:cubicBezTo>
                          <a:cubicBezTo>
                            <a:pt x="1780091" y="298756"/>
                            <a:pt x="1749904" y="297528"/>
                            <a:pt x="1720800" y="295200"/>
                          </a:cubicBezTo>
                          <a:cubicBezTo>
                            <a:pt x="1629765" y="287917"/>
                            <a:pt x="1538400" y="285600"/>
                            <a:pt x="1447200" y="280800"/>
                          </a:cubicBezTo>
                          <a:cubicBezTo>
                            <a:pt x="1399200" y="261600"/>
                            <a:pt x="1348890" y="247389"/>
                            <a:pt x="1303200" y="223200"/>
                          </a:cubicBezTo>
                          <a:cubicBezTo>
                            <a:pt x="1226079" y="182371"/>
                            <a:pt x="1162288" y="115443"/>
                            <a:pt x="1080000" y="86400"/>
                          </a:cubicBezTo>
                          <a:cubicBezTo>
                            <a:pt x="903805" y="24213"/>
                            <a:pt x="999466" y="54121"/>
                            <a:pt x="792000" y="0"/>
                          </a:cubicBezTo>
                          <a:cubicBezTo>
                            <a:pt x="732000" y="14400"/>
                            <a:pt x="669989" y="22113"/>
                            <a:pt x="612000" y="43200"/>
                          </a:cubicBezTo>
                          <a:cubicBezTo>
                            <a:pt x="589445" y="51402"/>
                            <a:pt x="574007" y="72560"/>
                            <a:pt x="554400" y="86400"/>
                          </a:cubicBezTo>
                          <a:cubicBezTo>
                            <a:pt x="533192" y="101371"/>
                            <a:pt x="511200" y="115200"/>
                            <a:pt x="489600" y="129600"/>
                          </a:cubicBezTo>
                          <a:cubicBezTo>
                            <a:pt x="436800" y="127200"/>
                            <a:pt x="383920" y="126166"/>
                            <a:pt x="331200" y="122400"/>
                          </a:cubicBezTo>
                          <a:cubicBezTo>
                            <a:pt x="283083" y="118963"/>
                            <a:pt x="235416" y="106493"/>
                            <a:pt x="187200" y="108000"/>
                          </a:cubicBezTo>
                          <a:cubicBezTo>
                            <a:pt x="157528" y="108927"/>
                            <a:pt x="129600" y="122400"/>
                            <a:pt x="100800" y="129600"/>
                          </a:cubicBezTo>
                          <a:cubicBezTo>
                            <a:pt x="54220" y="170357"/>
                            <a:pt x="31819" y="180155"/>
                            <a:pt x="7200" y="237600"/>
                          </a:cubicBezTo>
                          <a:cubicBezTo>
                            <a:pt x="1449" y="251018"/>
                            <a:pt x="2400" y="266400"/>
                            <a:pt x="0" y="280800"/>
                          </a:cubicBezTo>
                          <a:cubicBezTo>
                            <a:pt x="4800" y="297600"/>
                            <a:pt x="5020" y="316459"/>
                            <a:pt x="14400" y="331200"/>
                          </a:cubicBezTo>
                          <a:cubicBezTo>
                            <a:pt x="22650" y="344165"/>
                            <a:pt x="38594" y="350162"/>
                            <a:pt x="50400" y="360000"/>
                          </a:cubicBezTo>
                          <a:cubicBezTo>
                            <a:pt x="53007" y="362173"/>
                            <a:pt x="44400" y="327600"/>
                            <a:pt x="79200" y="396000"/>
                          </a:cubicBezTo>
                          <a:close/>
                        </a:path>
                      </a:pathLst>
                    </a:custGeom>
                    <a:solidFill>
                      <a:schemeClr val="accent2">
                        <a:lumMod val="20000"/>
                        <a:lumOff val="8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30" name="Freeform 329"/>
                    <p:cNvSpPr/>
                    <p:nvPr/>
                  </p:nvSpPr>
                  <p:spPr>
                    <a:xfrm>
                      <a:off x="3505199" y="4800600"/>
                      <a:ext cx="457201" cy="609600"/>
                    </a:xfrm>
                    <a:custGeom>
                      <a:avLst/>
                      <a:gdLst>
                        <a:gd name="connsiteX0" fmla="*/ 79200 w 2030313"/>
                        <a:gd name="connsiteY0" fmla="*/ 396000 h 1514325"/>
                        <a:gd name="connsiteX1" fmla="*/ 259200 w 2030313"/>
                        <a:gd name="connsiteY1" fmla="*/ 770400 h 1514325"/>
                        <a:gd name="connsiteX2" fmla="*/ 345600 w 2030313"/>
                        <a:gd name="connsiteY2" fmla="*/ 806400 h 1514325"/>
                        <a:gd name="connsiteX3" fmla="*/ 489600 w 2030313"/>
                        <a:gd name="connsiteY3" fmla="*/ 813600 h 1514325"/>
                        <a:gd name="connsiteX4" fmla="*/ 698400 w 2030313"/>
                        <a:gd name="connsiteY4" fmla="*/ 820800 h 1514325"/>
                        <a:gd name="connsiteX5" fmla="*/ 763200 w 2030313"/>
                        <a:gd name="connsiteY5" fmla="*/ 828000 h 1514325"/>
                        <a:gd name="connsiteX6" fmla="*/ 871200 w 2030313"/>
                        <a:gd name="connsiteY6" fmla="*/ 943200 h 1514325"/>
                        <a:gd name="connsiteX7" fmla="*/ 957600 w 2030313"/>
                        <a:gd name="connsiteY7" fmla="*/ 1116000 h 1514325"/>
                        <a:gd name="connsiteX8" fmla="*/ 993600 w 2030313"/>
                        <a:gd name="connsiteY8" fmla="*/ 1216800 h 1514325"/>
                        <a:gd name="connsiteX9" fmla="*/ 1036800 w 2030313"/>
                        <a:gd name="connsiteY9" fmla="*/ 1324800 h 1514325"/>
                        <a:gd name="connsiteX10" fmla="*/ 1252800 w 2030313"/>
                        <a:gd name="connsiteY10" fmla="*/ 1497600 h 1514325"/>
                        <a:gd name="connsiteX11" fmla="*/ 1404000 w 2030313"/>
                        <a:gd name="connsiteY11" fmla="*/ 1512000 h 1514325"/>
                        <a:gd name="connsiteX12" fmla="*/ 1533600 w 2030313"/>
                        <a:gd name="connsiteY12" fmla="*/ 1432800 h 1514325"/>
                        <a:gd name="connsiteX13" fmla="*/ 1828800 w 2030313"/>
                        <a:gd name="connsiteY13" fmla="*/ 1159200 h 1514325"/>
                        <a:gd name="connsiteX14" fmla="*/ 1987200 w 2030313"/>
                        <a:gd name="connsiteY14" fmla="*/ 914400 h 1514325"/>
                        <a:gd name="connsiteX15" fmla="*/ 2023200 w 2030313"/>
                        <a:gd name="connsiteY15" fmla="*/ 748800 h 1514325"/>
                        <a:gd name="connsiteX16" fmla="*/ 1972800 w 2030313"/>
                        <a:gd name="connsiteY16" fmla="*/ 468000 h 1514325"/>
                        <a:gd name="connsiteX17" fmla="*/ 1944000 w 2030313"/>
                        <a:gd name="connsiteY17" fmla="*/ 424800 h 1514325"/>
                        <a:gd name="connsiteX18" fmla="*/ 1807200 w 2030313"/>
                        <a:gd name="connsiteY18" fmla="*/ 309600 h 1514325"/>
                        <a:gd name="connsiteX19" fmla="*/ 1720800 w 2030313"/>
                        <a:gd name="connsiteY19" fmla="*/ 295200 h 1514325"/>
                        <a:gd name="connsiteX20" fmla="*/ 1447200 w 2030313"/>
                        <a:gd name="connsiteY20" fmla="*/ 280800 h 1514325"/>
                        <a:gd name="connsiteX21" fmla="*/ 1303200 w 2030313"/>
                        <a:gd name="connsiteY21" fmla="*/ 223200 h 1514325"/>
                        <a:gd name="connsiteX22" fmla="*/ 1080000 w 2030313"/>
                        <a:gd name="connsiteY22" fmla="*/ 86400 h 1514325"/>
                        <a:gd name="connsiteX23" fmla="*/ 792000 w 2030313"/>
                        <a:gd name="connsiteY23" fmla="*/ 0 h 1514325"/>
                        <a:gd name="connsiteX24" fmla="*/ 612000 w 2030313"/>
                        <a:gd name="connsiteY24" fmla="*/ 43200 h 1514325"/>
                        <a:gd name="connsiteX25" fmla="*/ 554400 w 2030313"/>
                        <a:gd name="connsiteY25" fmla="*/ 86400 h 1514325"/>
                        <a:gd name="connsiteX26" fmla="*/ 489600 w 2030313"/>
                        <a:gd name="connsiteY26" fmla="*/ 129600 h 1514325"/>
                        <a:gd name="connsiteX27" fmla="*/ 331200 w 2030313"/>
                        <a:gd name="connsiteY27" fmla="*/ 122400 h 1514325"/>
                        <a:gd name="connsiteX28" fmla="*/ 187200 w 2030313"/>
                        <a:gd name="connsiteY28" fmla="*/ 108000 h 1514325"/>
                        <a:gd name="connsiteX29" fmla="*/ 100800 w 2030313"/>
                        <a:gd name="connsiteY29" fmla="*/ 129600 h 1514325"/>
                        <a:gd name="connsiteX30" fmla="*/ 7200 w 2030313"/>
                        <a:gd name="connsiteY30" fmla="*/ 237600 h 1514325"/>
                        <a:gd name="connsiteX31" fmla="*/ 0 w 2030313"/>
                        <a:gd name="connsiteY31" fmla="*/ 280800 h 1514325"/>
                        <a:gd name="connsiteX32" fmla="*/ 14400 w 2030313"/>
                        <a:gd name="connsiteY32" fmla="*/ 331200 h 1514325"/>
                        <a:gd name="connsiteX33" fmla="*/ 50400 w 2030313"/>
                        <a:gd name="connsiteY33" fmla="*/ 360000 h 1514325"/>
                        <a:gd name="connsiteX34" fmla="*/ 79200 w 2030313"/>
                        <a:gd name="connsiteY34" fmla="*/ 396000 h 1514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030313" h="1514325">
                          <a:moveTo>
                            <a:pt x="79200" y="396000"/>
                          </a:moveTo>
                          <a:cubicBezTo>
                            <a:pt x="114000" y="464400"/>
                            <a:pt x="152706" y="703141"/>
                            <a:pt x="259200" y="770400"/>
                          </a:cubicBezTo>
                          <a:cubicBezTo>
                            <a:pt x="285579" y="787061"/>
                            <a:pt x="314934" y="800650"/>
                            <a:pt x="345600" y="806400"/>
                          </a:cubicBezTo>
                          <a:cubicBezTo>
                            <a:pt x="392837" y="815257"/>
                            <a:pt x="441580" y="811640"/>
                            <a:pt x="489600" y="813600"/>
                          </a:cubicBezTo>
                          <a:lnTo>
                            <a:pt x="698400" y="820800"/>
                          </a:lnTo>
                          <a:cubicBezTo>
                            <a:pt x="720000" y="823200"/>
                            <a:pt x="743968" y="817878"/>
                            <a:pt x="763200" y="828000"/>
                          </a:cubicBezTo>
                          <a:cubicBezTo>
                            <a:pt x="802904" y="848897"/>
                            <a:pt x="846895" y="903429"/>
                            <a:pt x="871200" y="943200"/>
                          </a:cubicBezTo>
                          <a:cubicBezTo>
                            <a:pt x="899311" y="989200"/>
                            <a:pt x="937843" y="1067505"/>
                            <a:pt x="957600" y="1116000"/>
                          </a:cubicBezTo>
                          <a:cubicBezTo>
                            <a:pt x="971061" y="1149042"/>
                            <a:pt x="980946" y="1183441"/>
                            <a:pt x="993600" y="1216800"/>
                          </a:cubicBezTo>
                          <a:cubicBezTo>
                            <a:pt x="1007351" y="1253053"/>
                            <a:pt x="1016141" y="1291989"/>
                            <a:pt x="1036800" y="1324800"/>
                          </a:cubicBezTo>
                          <a:cubicBezTo>
                            <a:pt x="1078020" y="1390267"/>
                            <a:pt x="1185707" y="1474117"/>
                            <a:pt x="1252800" y="1497600"/>
                          </a:cubicBezTo>
                          <a:cubicBezTo>
                            <a:pt x="1300586" y="1514325"/>
                            <a:pt x="1353600" y="1507200"/>
                            <a:pt x="1404000" y="1512000"/>
                          </a:cubicBezTo>
                          <a:cubicBezTo>
                            <a:pt x="1447200" y="1485600"/>
                            <a:pt x="1492124" y="1461833"/>
                            <a:pt x="1533600" y="1432800"/>
                          </a:cubicBezTo>
                          <a:cubicBezTo>
                            <a:pt x="1656088" y="1347059"/>
                            <a:pt x="1738593" y="1280210"/>
                            <a:pt x="1828800" y="1159200"/>
                          </a:cubicBezTo>
                          <a:cubicBezTo>
                            <a:pt x="1886889" y="1081276"/>
                            <a:pt x="1934400" y="996000"/>
                            <a:pt x="1987200" y="914400"/>
                          </a:cubicBezTo>
                          <a:cubicBezTo>
                            <a:pt x="1999200" y="859200"/>
                            <a:pt x="2019748" y="805184"/>
                            <a:pt x="2023200" y="748800"/>
                          </a:cubicBezTo>
                          <a:cubicBezTo>
                            <a:pt x="2030313" y="632614"/>
                            <a:pt x="2018406" y="564280"/>
                            <a:pt x="1972800" y="468000"/>
                          </a:cubicBezTo>
                          <a:cubicBezTo>
                            <a:pt x="1965391" y="452359"/>
                            <a:pt x="1954059" y="438883"/>
                            <a:pt x="1944000" y="424800"/>
                          </a:cubicBezTo>
                          <a:cubicBezTo>
                            <a:pt x="1899256" y="362159"/>
                            <a:pt x="1890044" y="342738"/>
                            <a:pt x="1807200" y="309600"/>
                          </a:cubicBezTo>
                          <a:cubicBezTo>
                            <a:pt x="1780091" y="298756"/>
                            <a:pt x="1749904" y="297528"/>
                            <a:pt x="1720800" y="295200"/>
                          </a:cubicBezTo>
                          <a:cubicBezTo>
                            <a:pt x="1629765" y="287917"/>
                            <a:pt x="1538400" y="285600"/>
                            <a:pt x="1447200" y="280800"/>
                          </a:cubicBezTo>
                          <a:cubicBezTo>
                            <a:pt x="1399200" y="261600"/>
                            <a:pt x="1348890" y="247389"/>
                            <a:pt x="1303200" y="223200"/>
                          </a:cubicBezTo>
                          <a:cubicBezTo>
                            <a:pt x="1226079" y="182371"/>
                            <a:pt x="1162288" y="115443"/>
                            <a:pt x="1080000" y="86400"/>
                          </a:cubicBezTo>
                          <a:cubicBezTo>
                            <a:pt x="903805" y="24213"/>
                            <a:pt x="999466" y="54121"/>
                            <a:pt x="792000" y="0"/>
                          </a:cubicBezTo>
                          <a:cubicBezTo>
                            <a:pt x="732000" y="14400"/>
                            <a:pt x="669989" y="22113"/>
                            <a:pt x="612000" y="43200"/>
                          </a:cubicBezTo>
                          <a:cubicBezTo>
                            <a:pt x="589445" y="51402"/>
                            <a:pt x="574007" y="72560"/>
                            <a:pt x="554400" y="86400"/>
                          </a:cubicBezTo>
                          <a:cubicBezTo>
                            <a:pt x="533192" y="101371"/>
                            <a:pt x="511200" y="115200"/>
                            <a:pt x="489600" y="129600"/>
                          </a:cubicBezTo>
                          <a:cubicBezTo>
                            <a:pt x="436800" y="127200"/>
                            <a:pt x="383920" y="126166"/>
                            <a:pt x="331200" y="122400"/>
                          </a:cubicBezTo>
                          <a:cubicBezTo>
                            <a:pt x="283083" y="118963"/>
                            <a:pt x="235416" y="106493"/>
                            <a:pt x="187200" y="108000"/>
                          </a:cubicBezTo>
                          <a:cubicBezTo>
                            <a:pt x="157528" y="108927"/>
                            <a:pt x="129600" y="122400"/>
                            <a:pt x="100800" y="129600"/>
                          </a:cubicBezTo>
                          <a:cubicBezTo>
                            <a:pt x="54220" y="170357"/>
                            <a:pt x="31819" y="180155"/>
                            <a:pt x="7200" y="237600"/>
                          </a:cubicBezTo>
                          <a:cubicBezTo>
                            <a:pt x="1449" y="251018"/>
                            <a:pt x="2400" y="266400"/>
                            <a:pt x="0" y="280800"/>
                          </a:cubicBezTo>
                          <a:cubicBezTo>
                            <a:pt x="4800" y="297600"/>
                            <a:pt x="5020" y="316459"/>
                            <a:pt x="14400" y="331200"/>
                          </a:cubicBezTo>
                          <a:cubicBezTo>
                            <a:pt x="22650" y="344165"/>
                            <a:pt x="38594" y="350162"/>
                            <a:pt x="50400" y="360000"/>
                          </a:cubicBezTo>
                          <a:cubicBezTo>
                            <a:pt x="53007" y="362173"/>
                            <a:pt x="44400" y="327600"/>
                            <a:pt x="79200" y="396000"/>
                          </a:cubicBezTo>
                          <a:close/>
                        </a:path>
                      </a:pathLst>
                    </a:custGeom>
                    <a:solidFill>
                      <a:schemeClr val="accent2">
                        <a:lumMod val="20000"/>
                        <a:lumOff val="8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31" name="Freeform 330"/>
                    <p:cNvSpPr/>
                    <p:nvPr/>
                  </p:nvSpPr>
                  <p:spPr>
                    <a:xfrm>
                      <a:off x="3657599" y="4953000"/>
                      <a:ext cx="228601" cy="228600"/>
                    </a:xfrm>
                    <a:custGeom>
                      <a:avLst/>
                      <a:gdLst>
                        <a:gd name="connsiteX0" fmla="*/ 79200 w 2030313"/>
                        <a:gd name="connsiteY0" fmla="*/ 396000 h 1514325"/>
                        <a:gd name="connsiteX1" fmla="*/ 259200 w 2030313"/>
                        <a:gd name="connsiteY1" fmla="*/ 770400 h 1514325"/>
                        <a:gd name="connsiteX2" fmla="*/ 345600 w 2030313"/>
                        <a:gd name="connsiteY2" fmla="*/ 806400 h 1514325"/>
                        <a:gd name="connsiteX3" fmla="*/ 489600 w 2030313"/>
                        <a:gd name="connsiteY3" fmla="*/ 813600 h 1514325"/>
                        <a:gd name="connsiteX4" fmla="*/ 698400 w 2030313"/>
                        <a:gd name="connsiteY4" fmla="*/ 820800 h 1514325"/>
                        <a:gd name="connsiteX5" fmla="*/ 763200 w 2030313"/>
                        <a:gd name="connsiteY5" fmla="*/ 828000 h 1514325"/>
                        <a:gd name="connsiteX6" fmla="*/ 871200 w 2030313"/>
                        <a:gd name="connsiteY6" fmla="*/ 943200 h 1514325"/>
                        <a:gd name="connsiteX7" fmla="*/ 957600 w 2030313"/>
                        <a:gd name="connsiteY7" fmla="*/ 1116000 h 1514325"/>
                        <a:gd name="connsiteX8" fmla="*/ 993600 w 2030313"/>
                        <a:gd name="connsiteY8" fmla="*/ 1216800 h 1514325"/>
                        <a:gd name="connsiteX9" fmla="*/ 1036800 w 2030313"/>
                        <a:gd name="connsiteY9" fmla="*/ 1324800 h 1514325"/>
                        <a:gd name="connsiteX10" fmla="*/ 1252800 w 2030313"/>
                        <a:gd name="connsiteY10" fmla="*/ 1497600 h 1514325"/>
                        <a:gd name="connsiteX11" fmla="*/ 1404000 w 2030313"/>
                        <a:gd name="connsiteY11" fmla="*/ 1512000 h 1514325"/>
                        <a:gd name="connsiteX12" fmla="*/ 1533600 w 2030313"/>
                        <a:gd name="connsiteY12" fmla="*/ 1432800 h 1514325"/>
                        <a:gd name="connsiteX13" fmla="*/ 1828800 w 2030313"/>
                        <a:gd name="connsiteY13" fmla="*/ 1159200 h 1514325"/>
                        <a:gd name="connsiteX14" fmla="*/ 1987200 w 2030313"/>
                        <a:gd name="connsiteY14" fmla="*/ 914400 h 1514325"/>
                        <a:gd name="connsiteX15" fmla="*/ 2023200 w 2030313"/>
                        <a:gd name="connsiteY15" fmla="*/ 748800 h 1514325"/>
                        <a:gd name="connsiteX16" fmla="*/ 1972800 w 2030313"/>
                        <a:gd name="connsiteY16" fmla="*/ 468000 h 1514325"/>
                        <a:gd name="connsiteX17" fmla="*/ 1944000 w 2030313"/>
                        <a:gd name="connsiteY17" fmla="*/ 424800 h 1514325"/>
                        <a:gd name="connsiteX18" fmla="*/ 1807200 w 2030313"/>
                        <a:gd name="connsiteY18" fmla="*/ 309600 h 1514325"/>
                        <a:gd name="connsiteX19" fmla="*/ 1720800 w 2030313"/>
                        <a:gd name="connsiteY19" fmla="*/ 295200 h 1514325"/>
                        <a:gd name="connsiteX20" fmla="*/ 1447200 w 2030313"/>
                        <a:gd name="connsiteY20" fmla="*/ 280800 h 1514325"/>
                        <a:gd name="connsiteX21" fmla="*/ 1303200 w 2030313"/>
                        <a:gd name="connsiteY21" fmla="*/ 223200 h 1514325"/>
                        <a:gd name="connsiteX22" fmla="*/ 1080000 w 2030313"/>
                        <a:gd name="connsiteY22" fmla="*/ 86400 h 1514325"/>
                        <a:gd name="connsiteX23" fmla="*/ 792000 w 2030313"/>
                        <a:gd name="connsiteY23" fmla="*/ 0 h 1514325"/>
                        <a:gd name="connsiteX24" fmla="*/ 612000 w 2030313"/>
                        <a:gd name="connsiteY24" fmla="*/ 43200 h 1514325"/>
                        <a:gd name="connsiteX25" fmla="*/ 554400 w 2030313"/>
                        <a:gd name="connsiteY25" fmla="*/ 86400 h 1514325"/>
                        <a:gd name="connsiteX26" fmla="*/ 489600 w 2030313"/>
                        <a:gd name="connsiteY26" fmla="*/ 129600 h 1514325"/>
                        <a:gd name="connsiteX27" fmla="*/ 331200 w 2030313"/>
                        <a:gd name="connsiteY27" fmla="*/ 122400 h 1514325"/>
                        <a:gd name="connsiteX28" fmla="*/ 187200 w 2030313"/>
                        <a:gd name="connsiteY28" fmla="*/ 108000 h 1514325"/>
                        <a:gd name="connsiteX29" fmla="*/ 100800 w 2030313"/>
                        <a:gd name="connsiteY29" fmla="*/ 129600 h 1514325"/>
                        <a:gd name="connsiteX30" fmla="*/ 7200 w 2030313"/>
                        <a:gd name="connsiteY30" fmla="*/ 237600 h 1514325"/>
                        <a:gd name="connsiteX31" fmla="*/ 0 w 2030313"/>
                        <a:gd name="connsiteY31" fmla="*/ 280800 h 1514325"/>
                        <a:gd name="connsiteX32" fmla="*/ 14400 w 2030313"/>
                        <a:gd name="connsiteY32" fmla="*/ 331200 h 1514325"/>
                        <a:gd name="connsiteX33" fmla="*/ 50400 w 2030313"/>
                        <a:gd name="connsiteY33" fmla="*/ 360000 h 1514325"/>
                        <a:gd name="connsiteX34" fmla="*/ 79200 w 2030313"/>
                        <a:gd name="connsiteY34" fmla="*/ 396000 h 1514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030313" h="1514325">
                          <a:moveTo>
                            <a:pt x="79200" y="396000"/>
                          </a:moveTo>
                          <a:cubicBezTo>
                            <a:pt x="114000" y="464400"/>
                            <a:pt x="152706" y="703141"/>
                            <a:pt x="259200" y="770400"/>
                          </a:cubicBezTo>
                          <a:cubicBezTo>
                            <a:pt x="285579" y="787061"/>
                            <a:pt x="314934" y="800650"/>
                            <a:pt x="345600" y="806400"/>
                          </a:cubicBezTo>
                          <a:cubicBezTo>
                            <a:pt x="392837" y="815257"/>
                            <a:pt x="441580" y="811640"/>
                            <a:pt x="489600" y="813600"/>
                          </a:cubicBezTo>
                          <a:lnTo>
                            <a:pt x="698400" y="820800"/>
                          </a:lnTo>
                          <a:cubicBezTo>
                            <a:pt x="720000" y="823200"/>
                            <a:pt x="743968" y="817878"/>
                            <a:pt x="763200" y="828000"/>
                          </a:cubicBezTo>
                          <a:cubicBezTo>
                            <a:pt x="802904" y="848897"/>
                            <a:pt x="846895" y="903429"/>
                            <a:pt x="871200" y="943200"/>
                          </a:cubicBezTo>
                          <a:cubicBezTo>
                            <a:pt x="899311" y="989200"/>
                            <a:pt x="937843" y="1067505"/>
                            <a:pt x="957600" y="1116000"/>
                          </a:cubicBezTo>
                          <a:cubicBezTo>
                            <a:pt x="971061" y="1149042"/>
                            <a:pt x="980946" y="1183441"/>
                            <a:pt x="993600" y="1216800"/>
                          </a:cubicBezTo>
                          <a:cubicBezTo>
                            <a:pt x="1007351" y="1253053"/>
                            <a:pt x="1016141" y="1291989"/>
                            <a:pt x="1036800" y="1324800"/>
                          </a:cubicBezTo>
                          <a:cubicBezTo>
                            <a:pt x="1078020" y="1390267"/>
                            <a:pt x="1185707" y="1474117"/>
                            <a:pt x="1252800" y="1497600"/>
                          </a:cubicBezTo>
                          <a:cubicBezTo>
                            <a:pt x="1300586" y="1514325"/>
                            <a:pt x="1353600" y="1507200"/>
                            <a:pt x="1404000" y="1512000"/>
                          </a:cubicBezTo>
                          <a:cubicBezTo>
                            <a:pt x="1447200" y="1485600"/>
                            <a:pt x="1492124" y="1461833"/>
                            <a:pt x="1533600" y="1432800"/>
                          </a:cubicBezTo>
                          <a:cubicBezTo>
                            <a:pt x="1656088" y="1347059"/>
                            <a:pt x="1738593" y="1280210"/>
                            <a:pt x="1828800" y="1159200"/>
                          </a:cubicBezTo>
                          <a:cubicBezTo>
                            <a:pt x="1886889" y="1081276"/>
                            <a:pt x="1934400" y="996000"/>
                            <a:pt x="1987200" y="914400"/>
                          </a:cubicBezTo>
                          <a:cubicBezTo>
                            <a:pt x="1999200" y="859200"/>
                            <a:pt x="2019748" y="805184"/>
                            <a:pt x="2023200" y="748800"/>
                          </a:cubicBezTo>
                          <a:cubicBezTo>
                            <a:pt x="2030313" y="632614"/>
                            <a:pt x="2018406" y="564280"/>
                            <a:pt x="1972800" y="468000"/>
                          </a:cubicBezTo>
                          <a:cubicBezTo>
                            <a:pt x="1965391" y="452359"/>
                            <a:pt x="1954059" y="438883"/>
                            <a:pt x="1944000" y="424800"/>
                          </a:cubicBezTo>
                          <a:cubicBezTo>
                            <a:pt x="1899256" y="362159"/>
                            <a:pt x="1890044" y="342738"/>
                            <a:pt x="1807200" y="309600"/>
                          </a:cubicBezTo>
                          <a:cubicBezTo>
                            <a:pt x="1780091" y="298756"/>
                            <a:pt x="1749904" y="297528"/>
                            <a:pt x="1720800" y="295200"/>
                          </a:cubicBezTo>
                          <a:cubicBezTo>
                            <a:pt x="1629765" y="287917"/>
                            <a:pt x="1538400" y="285600"/>
                            <a:pt x="1447200" y="280800"/>
                          </a:cubicBezTo>
                          <a:cubicBezTo>
                            <a:pt x="1399200" y="261600"/>
                            <a:pt x="1348890" y="247389"/>
                            <a:pt x="1303200" y="223200"/>
                          </a:cubicBezTo>
                          <a:cubicBezTo>
                            <a:pt x="1226079" y="182371"/>
                            <a:pt x="1162288" y="115443"/>
                            <a:pt x="1080000" y="86400"/>
                          </a:cubicBezTo>
                          <a:cubicBezTo>
                            <a:pt x="903805" y="24213"/>
                            <a:pt x="999466" y="54121"/>
                            <a:pt x="792000" y="0"/>
                          </a:cubicBezTo>
                          <a:cubicBezTo>
                            <a:pt x="732000" y="14400"/>
                            <a:pt x="669989" y="22113"/>
                            <a:pt x="612000" y="43200"/>
                          </a:cubicBezTo>
                          <a:cubicBezTo>
                            <a:pt x="589445" y="51402"/>
                            <a:pt x="574007" y="72560"/>
                            <a:pt x="554400" y="86400"/>
                          </a:cubicBezTo>
                          <a:cubicBezTo>
                            <a:pt x="533192" y="101371"/>
                            <a:pt x="511200" y="115200"/>
                            <a:pt x="489600" y="129600"/>
                          </a:cubicBezTo>
                          <a:cubicBezTo>
                            <a:pt x="436800" y="127200"/>
                            <a:pt x="383920" y="126166"/>
                            <a:pt x="331200" y="122400"/>
                          </a:cubicBezTo>
                          <a:cubicBezTo>
                            <a:pt x="283083" y="118963"/>
                            <a:pt x="235416" y="106493"/>
                            <a:pt x="187200" y="108000"/>
                          </a:cubicBezTo>
                          <a:cubicBezTo>
                            <a:pt x="157528" y="108927"/>
                            <a:pt x="129600" y="122400"/>
                            <a:pt x="100800" y="129600"/>
                          </a:cubicBezTo>
                          <a:cubicBezTo>
                            <a:pt x="54220" y="170357"/>
                            <a:pt x="31819" y="180155"/>
                            <a:pt x="7200" y="237600"/>
                          </a:cubicBezTo>
                          <a:cubicBezTo>
                            <a:pt x="1449" y="251018"/>
                            <a:pt x="2400" y="266400"/>
                            <a:pt x="0" y="280800"/>
                          </a:cubicBezTo>
                          <a:cubicBezTo>
                            <a:pt x="4800" y="297600"/>
                            <a:pt x="5020" y="316459"/>
                            <a:pt x="14400" y="331200"/>
                          </a:cubicBezTo>
                          <a:cubicBezTo>
                            <a:pt x="22650" y="344165"/>
                            <a:pt x="38594" y="350162"/>
                            <a:pt x="50400" y="360000"/>
                          </a:cubicBezTo>
                          <a:cubicBezTo>
                            <a:pt x="53007" y="362173"/>
                            <a:pt x="44400" y="327600"/>
                            <a:pt x="79200" y="39600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32" name="Freeform 331"/>
                    <p:cNvSpPr/>
                    <p:nvPr/>
                  </p:nvSpPr>
                  <p:spPr>
                    <a:xfrm>
                      <a:off x="2971799" y="4724400"/>
                      <a:ext cx="228601" cy="228600"/>
                    </a:xfrm>
                    <a:custGeom>
                      <a:avLst/>
                      <a:gdLst>
                        <a:gd name="connsiteX0" fmla="*/ 79200 w 2030313"/>
                        <a:gd name="connsiteY0" fmla="*/ 396000 h 1514325"/>
                        <a:gd name="connsiteX1" fmla="*/ 259200 w 2030313"/>
                        <a:gd name="connsiteY1" fmla="*/ 770400 h 1514325"/>
                        <a:gd name="connsiteX2" fmla="*/ 345600 w 2030313"/>
                        <a:gd name="connsiteY2" fmla="*/ 806400 h 1514325"/>
                        <a:gd name="connsiteX3" fmla="*/ 489600 w 2030313"/>
                        <a:gd name="connsiteY3" fmla="*/ 813600 h 1514325"/>
                        <a:gd name="connsiteX4" fmla="*/ 698400 w 2030313"/>
                        <a:gd name="connsiteY4" fmla="*/ 820800 h 1514325"/>
                        <a:gd name="connsiteX5" fmla="*/ 763200 w 2030313"/>
                        <a:gd name="connsiteY5" fmla="*/ 828000 h 1514325"/>
                        <a:gd name="connsiteX6" fmla="*/ 871200 w 2030313"/>
                        <a:gd name="connsiteY6" fmla="*/ 943200 h 1514325"/>
                        <a:gd name="connsiteX7" fmla="*/ 957600 w 2030313"/>
                        <a:gd name="connsiteY7" fmla="*/ 1116000 h 1514325"/>
                        <a:gd name="connsiteX8" fmla="*/ 993600 w 2030313"/>
                        <a:gd name="connsiteY8" fmla="*/ 1216800 h 1514325"/>
                        <a:gd name="connsiteX9" fmla="*/ 1036800 w 2030313"/>
                        <a:gd name="connsiteY9" fmla="*/ 1324800 h 1514325"/>
                        <a:gd name="connsiteX10" fmla="*/ 1252800 w 2030313"/>
                        <a:gd name="connsiteY10" fmla="*/ 1497600 h 1514325"/>
                        <a:gd name="connsiteX11" fmla="*/ 1404000 w 2030313"/>
                        <a:gd name="connsiteY11" fmla="*/ 1512000 h 1514325"/>
                        <a:gd name="connsiteX12" fmla="*/ 1533600 w 2030313"/>
                        <a:gd name="connsiteY12" fmla="*/ 1432800 h 1514325"/>
                        <a:gd name="connsiteX13" fmla="*/ 1828800 w 2030313"/>
                        <a:gd name="connsiteY13" fmla="*/ 1159200 h 1514325"/>
                        <a:gd name="connsiteX14" fmla="*/ 1987200 w 2030313"/>
                        <a:gd name="connsiteY14" fmla="*/ 914400 h 1514325"/>
                        <a:gd name="connsiteX15" fmla="*/ 2023200 w 2030313"/>
                        <a:gd name="connsiteY15" fmla="*/ 748800 h 1514325"/>
                        <a:gd name="connsiteX16" fmla="*/ 1972800 w 2030313"/>
                        <a:gd name="connsiteY16" fmla="*/ 468000 h 1514325"/>
                        <a:gd name="connsiteX17" fmla="*/ 1944000 w 2030313"/>
                        <a:gd name="connsiteY17" fmla="*/ 424800 h 1514325"/>
                        <a:gd name="connsiteX18" fmla="*/ 1807200 w 2030313"/>
                        <a:gd name="connsiteY18" fmla="*/ 309600 h 1514325"/>
                        <a:gd name="connsiteX19" fmla="*/ 1720800 w 2030313"/>
                        <a:gd name="connsiteY19" fmla="*/ 295200 h 1514325"/>
                        <a:gd name="connsiteX20" fmla="*/ 1447200 w 2030313"/>
                        <a:gd name="connsiteY20" fmla="*/ 280800 h 1514325"/>
                        <a:gd name="connsiteX21" fmla="*/ 1303200 w 2030313"/>
                        <a:gd name="connsiteY21" fmla="*/ 223200 h 1514325"/>
                        <a:gd name="connsiteX22" fmla="*/ 1080000 w 2030313"/>
                        <a:gd name="connsiteY22" fmla="*/ 86400 h 1514325"/>
                        <a:gd name="connsiteX23" fmla="*/ 792000 w 2030313"/>
                        <a:gd name="connsiteY23" fmla="*/ 0 h 1514325"/>
                        <a:gd name="connsiteX24" fmla="*/ 612000 w 2030313"/>
                        <a:gd name="connsiteY24" fmla="*/ 43200 h 1514325"/>
                        <a:gd name="connsiteX25" fmla="*/ 554400 w 2030313"/>
                        <a:gd name="connsiteY25" fmla="*/ 86400 h 1514325"/>
                        <a:gd name="connsiteX26" fmla="*/ 489600 w 2030313"/>
                        <a:gd name="connsiteY26" fmla="*/ 129600 h 1514325"/>
                        <a:gd name="connsiteX27" fmla="*/ 331200 w 2030313"/>
                        <a:gd name="connsiteY27" fmla="*/ 122400 h 1514325"/>
                        <a:gd name="connsiteX28" fmla="*/ 187200 w 2030313"/>
                        <a:gd name="connsiteY28" fmla="*/ 108000 h 1514325"/>
                        <a:gd name="connsiteX29" fmla="*/ 100800 w 2030313"/>
                        <a:gd name="connsiteY29" fmla="*/ 129600 h 1514325"/>
                        <a:gd name="connsiteX30" fmla="*/ 7200 w 2030313"/>
                        <a:gd name="connsiteY30" fmla="*/ 237600 h 1514325"/>
                        <a:gd name="connsiteX31" fmla="*/ 0 w 2030313"/>
                        <a:gd name="connsiteY31" fmla="*/ 280800 h 1514325"/>
                        <a:gd name="connsiteX32" fmla="*/ 14400 w 2030313"/>
                        <a:gd name="connsiteY32" fmla="*/ 331200 h 1514325"/>
                        <a:gd name="connsiteX33" fmla="*/ 50400 w 2030313"/>
                        <a:gd name="connsiteY33" fmla="*/ 360000 h 1514325"/>
                        <a:gd name="connsiteX34" fmla="*/ 79200 w 2030313"/>
                        <a:gd name="connsiteY34" fmla="*/ 396000 h 1514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030313" h="1514325">
                          <a:moveTo>
                            <a:pt x="79200" y="396000"/>
                          </a:moveTo>
                          <a:cubicBezTo>
                            <a:pt x="114000" y="464400"/>
                            <a:pt x="152706" y="703141"/>
                            <a:pt x="259200" y="770400"/>
                          </a:cubicBezTo>
                          <a:cubicBezTo>
                            <a:pt x="285579" y="787061"/>
                            <a:pt x="314934" y="800650"/>
                            <a:pt x="345600" y="806400"/>
                          </a:cubicBezTo>
                          <a:cubicBezTo>
                            <a:pt x="392837" y="815257"/>
                            <a:pt x="441580" y="811640"/>
                            <a:pt x="489600" y="813600"/>
                          </a:cubicBezTo>
                          <a:lnTo>
                            <a:pt x="698400" y="820800"/>
                          </a:lnTo>
                          <a:cubicBezTo>
                            <a:pt x="720000" y="823200"/>
                            <a:pt x="743968" y="817878"/>
                            <a:pt x="763200" y="828000"/>
                          </a:cubicBezTo>
                          <a:cubicBezTo>
                            <a:pt x="802904" y="848897"/>
                            <a:pt x="846895" y="903429"/>
                            <a:pt x="871200" y="943200"/>
                          </a:cubicBezTo>
                          <a:cubicBezTo>
                            <a:pt x="899311" y="989200"/>
                            <a:pt x="937843" y="1067505"/>
                            <a:pt x="957600" y="1116000"/>
                          </a:cubicBezTo>
                          <a:cubicBezTo>
                            <a:pt x="971061" y="1149042"/>
                            <a:pt x="980946" y="1183441"/>
                            <a:pt x="993600" y="1216800"/>
                          </a:cubicBezTo>
                          <a:cubicBezTo>
                            <a:pt x="1007351" y="1253053"/>
                            <a:pt x="1016141" y="1291989"/>
                            <a:pt x="1036800" y="1324800"/>
                          </a:cubicBezTo>
                          <a:cubicBezTo>
                            <a:pt x="1078020" y="1390267"/>
                            <a:pt x="1185707" y="1474117"/>
                            <a:pt x="1252800" y="1497600"/>
                          </a:cubicBezTo>
                          <a:cubicBezTo>
                            <a:pt x="1300586" y="1514325"/>
                            <a:pt x="1353600" y="1507200"/>
                            <a:pt x="1404000" y="1512000"/>
                          </a:cubicBezTo>
                          <a:cubicBezTo>
                            <a:pt x="1447200" y="1485600"/>
                            <a:pt x="1492124" y="1461833"/>
                            <a:pt x="1533600" y="1432800"/>
                          </a:cubicBezTo>
                          <a:cubicBezTo>
                            <a:pt x="1656088" y="1347059"/>
                            <a:pt x="1738593" y="1280210"/>
                            <a:pt x="1828800" y="1159200"/>
                          </a:cubicBezTo>
                          <a:cubicBezTo>
                            <a:pt x="1886889" y="1081276"/>
                            <a:pt x="1934400" y="996000"/>
                            <a:pt x="1987200" y="914400"/>
                          </a:cubicBezTo>
                          <a:cubicBezTo>
                            <a:pt x="1999200" y="859200"/>
                            <a:pt x="2019748" y="805184"/>
                            <a:pt x="2023200" y="748800"/>
                          </a:cubicBezTo>
                          <a:cubicBezTo>
                            <a:pt x="2030313" y="632614"/>
                            <a:pt x="2018406" y="564280"/>
                            <a:pt x="1972800" y="468000"/>
                          </a:cubicBezTo>
                          <a:cubicBezTo>
                            <a:pt x="1965391" y="452359"/>
                            <a:pt x="1954059" y="438883"/>
                            <a:pt x="1944000" y="424800"/>
                          </a:cubicBezTo>
                          <a:cubicBezTo>
                            <a:pt x="1899256" y="362159"/>
                            <a:pt x="1890044" y="342738"/>
                            <a:pt x="1807200" y="309600"/>
                          </a:cubicBezTo>
                          <a:cubicBezTo>
                            <a:pt x="1780091" y="298756"/>
                            <a:pt x="1749904" y="297528"/>
                            <a:pt x="1720800" y="295200"/>
                          </a:cubicBezTo>
                          <a:cubicBezTo>
                            <a:pt x="1629765" y="287917"/>
                            <a:pt x="1538400" y="285600"/>
                            <a:pt x="1447200" y="280800"/>
                          </a:cubicBezTo>
                          <a:cubicBezTo>
                            <a:pt x="1399200" y="261600"/>
                            <a:pt x="1348890" y="247389"/>
                            <a:pt x="1303200" y="223200"/>
                          </a:cubicBezTo>
                          <a:cubicBezTo>
                            <a:pt x="1226079" y="182371"/>
                            <a:pt x="1162288" y="115443"/>
                            <a:pt x="1080000" y="86400"/>
                          </a:cubicBezTo>
                          <a:cubicBezTo>
                            <a:pt x="903805" y="24213"/>
                            <a:pt x="999466" y="54121"/>
                            <a:pt x="792000" y="0"/>
                          </a:cubicBezTo>
                          <a:cubicBezTo>
                            <a:pt x="732000" y="14400"/>
                            <a:pt x="669989" y="22113"/>
                            <a:pt x="612000" y="43200"/>
                          </a:cubicBezTo>
                          <a:cubicBezTo>
                            <a:pt x="589445" y="51402"/>
                            <a:pt x="574007" y="72560"/>
                            <a:pt x="554400" y="86400"/>
                          </a:cubicBezTo>
                          <a:cubicBezTo>
                            <a:pt x="533192" y="101371"/>
                            <a:pt x="511200" y="115200"/>
                            <a:pt x="489600" y="129600"/>
                          </a:cubicBezTo>
                          <a:cubicBezTo>
                            <a:pt x="436800" y="127200"/>
                            <a:pt x="383920" y="126166"/>
                            <a:pt x="331200" y="122400"/>
                          </a:cubicBezTo>
                          <a:cubicBezTo>
                            <a:pt x="283083" y="118963"/>
                            <a:pt x="235416" y="106493"/>
                            <a:pt x="187200" y="108000"/>
                          </a:cubicBezTo>
                          <a:cubicBezTo>
                            <a:pt x="157528" y="108927"/>
                            <a:pt x="129600" y="122400"/>
                            <a:pt x="100800" y="129600"/>
                          </a:cubicBezTo>
                          <a:cubicBezTo>
                            <a:pt x="54220" y="170357"/>
                            <a:pt x="31819" y="180155"/>
                            <a:pt x="7200" y="237600"/>
                          </a:cubicBezTo>
                          <a:cubicBezTo>
                            <a:pt x="1449" y="251018"/>
                            <a:pt x="2400" y="266400"/>
                            <a:pt x="0" y="280800"/>
                          </a:cubicBezTo>
                          <a:cubicBezTo>
                            <a:pt x="4800" y="297600"/>
                            <a:pt x="5020" y="316459"/>
                            <a:pt x="14400" y="331200"/>
                          </a:cubicBezTo>
                          <a:cubicBezTo>
                            <a:pt x="22650" y="344165"/>
                            <a:pt x="38594" y="350162"/>
                            <a:pt x="50400" y="360000"/>
                          </a:cubicBezTo>
                          <a:cubicBezTo>
                            <a:pt x="53007" y="362173"/>
                            <a:pt x="44400" y="327600"/>
                            <a:pt x="79200" y="39600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33" name="Freeform 332"/>
                    <p:cNvSpPr/>
                    <p:nvPr/>
                  </p:nvSpPr>
                  <p:spPr>
                    <a:xfrm>
                      <a:off x="3428999" y="5257800"/>
                      <a:ext cx="228601" cy="228600"/>
                    </a:xfrm>
                    <a:custGeom>
                      <a:avLst/>
                      <a:gdLst>
                        <a:gd name="connsiteX0" fmla="*/ 79200 w 2030313"/>
                        <a:gd name="connsiteY0" fmla="*/ 396000 h 1514325"/>
                        <a:gd name="connsiteX1" fmla="*/ 259200 w 2030313"/>
                        <a:gd name="connsiteY1" fmla="*/ 770400 h 1514325"/>
                        <a:gd name="connsiteX2" fmla="*/ 345600 w 2030313"/>
                        <a:gd name="connsiteY2" fmla="*/ 806400 h 1514325"/>
                        <a:gd name="connsiteX3" fmla="*/ 489600 w 2030313"/>
                        <a:gd name="connsiteY3" fmla="*/ 813600 h 1514325"/>
                        <a:gd name="connsiteX4" fmla="*/ 698400 w 2030313"/>
                        <a:gd name="connsiteY4" fmla="*/ 820800 h 1514325"/>
                        <a:gd name="connsiteX5" fmla="*/ 763200 w 2030313"/>
                        <a:gd name="connsiteY5" fmla="*/ 828000 h 1514325"/>
                        <a:gd name="connsiteX6" fmla="*/ 871200 w 2030313"/>
                        <a:gd name="connsiteY6" fmla="*/ 943200 h 1514325"/>
                        <a:gd name="connsiteX7" fmla="*/ 957600 w 2030313"/>
                        <a:gd name="connsiteY7" fmla="*/ 1116000 h 1514325"/>
                        <a:gd name="connsiteX8" fmla="*/ 993600 w 2030313"/>
                        <a:gd name="connsiteY8" fmla="*/ 1216800 h 1514325"/>
                        <a:gd name="connsiteX9" fmla="*/ 1036800 w 2030313"/>
                        <a:gd name="connsiteY9" fmla="*/ 1324800 h 1514325"/>
                        <a:gd name="connsiteX10" fmla="*/ 1252800 w 2030313"/>
                        <a:gd name="connsiteY10" fmla="*/ 1497600 h 1514325"/>
                        <a:gd name="connsiteX11" fmla="*/ 1404000 w 2030313"/>
                        <a:gd name="connsiteY11" fmla="*/ 1512000 h 1514325"/>
                        <a:gd name="connsiteX12" fmla="*/ 1533600 w 2030313"/>
                        <a:gd name="connsiteY12" fmla="*/ 1432800 h 1514325"/>
                        <a:gd name="connsiteX13" fmla="*/ 1828800 w 2030313"/>
                        <a:gd name="connsiteY13" fmla="*/ 1159200 h 1514325"/>
                        <a:gd name="connsiteX14" fmla="*/ 1987200 w 2030313"/>
                        <a:gd name="connsiteY14" fmla="*/ 914400 h 1514325"/>
                        <a:gd name="connsiteX15" fmla="*/ 2023200 w 2030313"/>
                        <a:gd name="connsiteY15" fmla="*/ 748800 h 1514325"/>
                        <a:gd name="connsiteX16" fmla="*/ 1972800 w 2030313"/>
                        <a:gd name="connsiteY16" fmla="*/ 468000 h 1514325"/>
                        <a:gd name="connsiteX17" fmla="*/ 1944000 w 2030313"/>
                        <a:gd name="connsiteY17" fmla="*/ 424800 h 1514325"/>
                        <a:gd name="connsiteX18" fmla="*/ 1807200 w 2030313"/>
                        <a:gd name="connsiteY18" fmla="*/ 309600 h 1514325"/>
                        <a:gd name="connsiteX19" fmla="*/ 1720800 w 2030313"/>
                        <a:gd name="connsiteY19" fmla="*/ 295200 h 1514325"/>
                        <a:gd name="connsiteX20" fmla="*/ 1447200 w 2030313"/>
                        <a:gd name="connsiteY20" fmla="*/ 280800 h 1514325"/>
                        <a:gd name="connsiteX21" fmla="*/ 1303200 w 2030313"/>
                        <a:gd name="connsiteY21" fmla="*/ 223200 h 1514325"/>
                        <a:gd name="connsiteX22" fmla="*/ 1080000 w 2030313"/>
                        <a:gd name="connsiteY22" fmla="*/ 86400 h 1514325"/>
                        <a:gd name="connsiteX23" fmla="*/ 792000 w 2030313"/>
                        <a:gd name="connsiteY23" fmla="*/ 0 h 1514325"/>
                        <a:gd name="connsiteX24" fmla="*/ 612000 w 2030313"/>
                        <a:gd name="connsiteY24" fmla="*/ 43200 h 1514325"/>
                        <a:gd name="connsiteX25" fmla="*/ 554400 w 2030313"/>
                        <a:gd name="connsiteY25" fmla="*/ 86400 h 1514325"/>
                        <a:gd name="connsiteX26" fmla="*/ 489600 w 2030313"/>
                        <a:gd name="connsiteY26" fmla="*/ 129600 h 1514325"/>
                        <a:gd name="connsiteX27" fmla="*/ 331200 w 2030313"/>
                        <a:gd name="connsiteY27" fmla="*/ 122400 h 1514325"/>
                        <a:gd name="connsiteX28" fmla="*/ 187200 w 2030313"/>
                        <a:gd name="connsiteY28" fmla="*/ 108000 h 1514325"/>
                        <a:gd name="connsiteX29" fmla="*/ 100800 w 2030313"/>
                        <a:gd name="connsiteY29" fmla="*/ 129600 h 1514325"/>
                        <a:gd name="connsiteX30" fmla="*/ 7200 w 2030313"/>
                        <a:gd name="connsiteY30" fmla="*/ 237600 h 1514325"/>
                        <a:gd name="connsiteX31" fmla="*/ 0 w 2030313"/>
                        <a:gd name="connsiteY31" fmla="*/ 280800 h 1514325"/>
                        <a:gd name="connsiteX32" fmla="*/ 14400 w 2030313"/>
                        <a:gd name="connsiteY32" fmla="*/ 331200 h 1514325"/>
                        <a:gd name="connsiteX33" fmla="*/ 50400 w 2030313"/>
                        <a:gd name="connsiteY33" fmla="*/ 360000 h 1514325"/>
                        <a:gd name="connsiteX34" fmla="*/ 79200 w 2030313"/>
                        <a:gd name="connsiteY34" fmla="*/ 396000 h 1514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030313" h="1514325">
                          <a:moveTo>
                            <a:pt x="79200" y="396000"/>
                          </a:moveTo>
                          <a:cubicBezTo>
                            <a:pt x="114000" y="464400"/>
                            <a:pt x="152706" y="703141"/>
                            <a:pt x="259200" y="770400"/>
                          </a:cubicBezTo>
                          <a:cubicBezTo>
                            <a:pt x="285579" y="787061"/>
                            <a:pt x="314934" y="800650"/>
                            <a:pt x="345600" y="806400"/>
                          </a:cubicBezTo>
                          <a:cubicBezTo>
                            <a:pt x="392837" y="815257"/>
                            <a:pt x="441580" y="811640"/>
                            <a:pt x="489600" y="813600"/>
                          </a:cubicBezTo>
                          <a:lnTo>
                            <a:pt x="698400" y="820800"/>
                          </a:lnTo>
                          <a:cubicBezTo>
                            <a:pt x="720000" y="823200"/>
                            <a:pt x="743968" y="817878"/>
                            <a:pt x="763200" y="828000"/>
                          </a:cubicBezTo>
                          <a:cubicBezTo>
                            <a:pt x="802904" y="848897"/>
                            <a:pt x="846895" y="903429"/>
                            <a:pt x="871200" y="943200"/>
                          </a:cubicBezTo>
                          <a:cubicBezTo>
                            <a:pt x="899311" y="989200"/>
                            <a:pt x="937843" y="1067505"/>
                            <a:pt x="957600" y="1116000"/>
                          </a:cubicBezTo>
                          <a:cubicBezTo>
                            <a:pt x="971061" y="1149042"/>
                            <a:pt x="980946" y="1183441"/>
                            <a:pt x="993600" y="1216800"/>
                          </a:cubicBezTo>
                          <a:cubicBezTo>
                            <a:pt x="1007351" y="1253053"/>
                            <a:pt x="1016141" y="1291989"/>
                            <a:pt x="1036800" y="1324800"/>
                          </a:cubicBezTo>
                          <a:cubicBezTo>
                            <a:pt x="1078020" y="1390267"/>
                            <a:pt x="1185707" y="1474117"/>
                            <a:pt x="1252800" y="1497600"/>
                          </a:cubicBezTo>
                          <a:cubicBezTo>
                            <a:pt x="1300586" y="1514325"/>
                            <a:pt x="1353600" y="1507200"/>
                            <a:pt x="1404000" y="1512000"/>
                          </a:cubicBezTo>
                          <a:cubicBezTo>
                            <a:pt x="1447200" y="1485600"/>
                            <a:pt x="1492124" y="1461833"/>
                            <a:pt x="1533600" y="1432800"/>
                          </a:cubicBezTo>
                          <a:cubicBezTo>
                            <a:pt x="1656088" y="1347059"/>
                            <a:pt x="1738593" y="1280210"/>
                            <a:pt x="1828800" y="1159200"/>
                          </a:cubicBezTo>
                          <a:cubicBezTo>
                            <a:pt x="1886889" y="1081276"/>
                            <a:pt x="1934400" y="996000"/>
                            <a:pt x="1987200" y="914400"/>
                          </a:cubicBezTo>
                          <a:cubicBezTo>
                            <a:pt x="1999200" y="859200"/>
                            <a:pt x="2019748" y="805184"/>
                            <a:pt x="2023200" y="748800"/>
                          </a:cubicBezTo>
                          <a:cubicBezTo>
                            <a:pt x="2030313" y="632614"/>
                            <a:pt x="2018406" y="564280"/>
                            <a:pt x="1972800" y="468000"/>
                          </a:cubicBezTo>
                          <a:cubicBezTo>
                            <a:pt x="1965391" y="452359"/>
                            <a:pt x="1954059" y="438883"/>
                            <a:pt x="1944000" y="424800"/>
                          </a:cubicBezTo>
                          <a:cubicBezTo>
                            <a:pt x="1899256" y="362159"/>
                            <a:pt x="1890044" y="342738"/>
                            <a:pt x="1807200" y="309600"/>
                          </a:cubicBezTo>
                          <a:cubicBezTo>
                            <a:pt x="1780091" y="298756"/>
                            <a:pt x="1749904" y="297528"/>
                            <a:pt x="1720800" y="295200"/>
                          </a:cubicBezTo>
                          <a:cubicBezTo>
                            <a:pt x="1629765" y="287917"/>
                            <a:pt x="1538400" y="285600"/>
                            <a:pt x="1447200" y="280800"/>
                          </a:cubicBezTo>
                          <a:cubicBezTo>
                            <a:pt x="1399200" y="261600"/>
                            <a:pt x="1348890" y="247389"/>
                            <a:pt x="1303200" y="223200"/>
                          </a:cubicBezTo>
                          <a:cubicBezTo>
                            <a:pt x="1226079" y="182371"/>
                            <a:pt x="1162288" y="115443"/>
                            <a:pt x="1080000" y="86400"/>
                          </a:cubicBezTo>
                          <a:cubicBezTo>
                            <a:pt x="903805" y="24213"/>
                            <a:pt x="999466" y="54121"/>
                            <a:pt x="792000" y="0"/>
                          </a:cubicBezTo>
                          <a:cubicBezTo>
                            <a:pt x="732000" y="14400"/>
                            <a:pt x="669989" y="22113"/>
                            <a:pt x="612000" y="43200"/>
                          </a:cubicBezTo>
                          <a:cubicBezTo>
                            <a:pt x="589445" y="51402"/>
                            <a:pt x="574007" y="72560"/>
                            <a:pt x="554400" y="86400"/>
                          </a:cubicBezTo>
                          <a:cubicBezTo>
                            <a:pt x="533192" y="101371"/>
                            <a:pt x="511200" y="115200"/>
                            <a:pt x="489600" y="129600"/>
                          </a:cubicBezTo>
                          <a:cubicBezTo>
                            <a:pt x="436800" y="127200"/>
                            <a:pt x="383920" y="126166"/>
                            <a:pt x="331200" y="122400"/>
                          </a:cubicBezTo>
                          <a:cubicBezTo>
                            <a:pt x="283083" y="118963"/>
                            <a:pt x="235416" y="106493"/>
                            <a:pt x="187200" y="108000"/>
                          </a:cubicBezTo>
                          <a:cubicBezTo>
                            <a:pt x="157528" y="108927"/>
                            <a:pt x="129600" y="122400"/>
                            <a:pt x="100800" y="129600"/>
                          </a:cubicBezTo>
                          <a:cubicBezTo>
                            <a:pt x="54220" y="170357"/>
                            <a:pt x="31819" y="180155"/>
                            <a:pt x="7200" y="237600"/>
                          </a:cubicBezTo>
                          <a:cubicBezTo>
                            <a:pt x="1449" y="251018"/>
                            <a:pt x="2400" y="266400"/>
                            <a:pt x="0" y="280800"/>
                          </a:cubicBezTo>
                          <a:cubicBezTo>
                            <a:pt x="4800" y="297600"/>
                            <a:pt x="5020" y="316459"/>
                            <a:pt x="14400" y="331200"/>
                          </a:cubicBezTo>
                          <a:cubicBezTo>
                            <a:pt x="22650" y="344165"/>
                            <a:pt x="38594" y="350162"/>
                            <a:pt x="50400" y="360000"/>
                          </a:cubicBezTo>
                          <a:cubicBezTo>
                            <a:pt x="53007" y="362173"/>
                            <a:pt x="44400" y="327600"/>
                            <a:pt x="79200" y="396000"/>
                          </a:cubicBezTo>
                          <a:close/>
                        </a:path>
                      </a:pathLst>
                    </a:custGeom>
                    <a:solidFill>
                      <a:schemeClr val="accent2">
                        <a:lumMod val="20000"/>
                        <a:lumOff val="8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34" name="Freeform 333"/>
                    <p:cNvSpPr/>
                    <p:nvPr/>
                  </p:nvSpPr>
                  <p:spPr>
                    <a:xfrm>
                      <a:off x="3276599" y="4572000"/>
                      <a:ext cx="228601" cy="228600"/>
                    </a:xfrm>
                    <a:custGeom>
                      <a:avLst/>
                      <a:gdLst>
                        <a:gd name="connsiteX0" fmla="*/ 79200 w 2030313"/>
                        <a:gd name="connsiteY0" fmla="*/ 396000 h 1514325"/>
                        <a:gd name="connsiteX1" fmla="*/ 259200 w 2030313"/>
                        <a:gd name="connsiteY1" fmla="*/ 770400 h 1514325"/>
                        <a:gd name="connsiteX2" fmla="*/ 345600 w 2030313"/>
                        <a:gd name="connsiteY2" fmla="*/ 806400 h 1514325"/>
                        <a:gd name="connsiteX3" fmla="*/ 489600 w 2030313"/>
                        <a:gd name="connsiteY3" fmla="*/ 813600 h 1514325"/>
                        <a:gd name="connsiteX4" fmla="*/ 698400 w 2030313"/>
                        <a:gd name="connsiteY4" fmla="*/ 820800 h 1514325"/>
                        <a:gd name="connsiteX5" fmla="*/ 763200 w 2030313"/>
                        <a:gd name="connsiteY5" fmla="*/ 828000 h 1514325"/>
                        <a:gd name="connsiteX6" fmla="*/ 871200 w 2030313"/>
                        <a:gd name="connsiteY6" fmla="*/ 943200 h 1514325"/>
                        <a:gd name="connsiteX7" fmla="*/ 957600 w 2030313"/>
                        <a:gd name="connsiteY7" fmla="*/ 1116000 h 1514325"/>
                        <a:gd name="connsiteX8" fmla="*/ 993600 w 2030313"/>
                        <a:gd name="connsiteY8" fmla="*/ 1216800 h 1514325"/>
                        <a:gd name="connsiteX9" fmla="*/ 1036800 w 2030313"/>
                        <a:gd name="connsiteY9" fmla="*/ 1324800 h 1514325"/>
                        <a:gd name="connsiteX10" fmla="*/ 1252800 w 2030313"/>
                        <a:gd name="connsiteY10" fmla="*/ 1497600 h 1514325"/>
                        <a:gd name="connsiteX11" fmla="*/ 1404000 w 2030313"/>
                        <a:gd name="connsiteY11" fmla="*/ 1512000 h 1514325"/>
                        <a:gd name="connsiteX12" fmla="*/ 1533600 w 2030313"/>
                        <a:gd name="connsiteY12" fmla="*/ 1432800 h 1514325"/>
                        <a:gd name="connsiteX13" fmla="*/ 1828800 w 2030313"/>
                        <a:gd name="connsiteY13" fmla="*/ 1159200 h 1514325"/>
                        <a:gd name="connsiteX14" fmla="*/ 1987200 w 2030313"/>
                        <a:gd name="connsiteY14" fmla="*/ 914400 h 1514325"/>
                        <a:gd name="connsiteX15" fmla="*/ 2023200 w 2030313"/>
                        <a:gd name="connsiteY15" fmla="*/ 748800 h 1514325"/>
                        <a:gd name="connsiteX16" fmla="*/ 1972800 w 2030313"/>
                        <a:gd name="connsiteY16" fmla="*/ 468000 h 1514325"/>
                        <a:gd name="connsiteX17" fmla="*/ 1944000 w 2030313"/>
                        <a:gd name="connsiteY17" fmla="*/ 424800 h 1514325"/>
                        <a:gd name="connsiteX18" fmla="*/ 1807200 w 2030313"/>
                        <a:gd name="connsiteY18" fmla="*/ 309600 h 1514325"/>
                        <a:gd name="connsiteX19" fmla="*/ 1720800 w 2030313"/>
                        <a:gd name="connsiteY19" fmla="*/ 295200 h 1514325"/>
                        <a:gd name="connsiteX20" fmla="*/ 1447200 w 2030313"/>
                        <a:gd name="connsiteY20" fmla="*/ 280800 h 1514325"/>
                        <a:gd name="connsiteX21" fmla="*/ 1303200 w 2030313"/>
                        <a:gd name="connsiteY21" fmla="*/ 223200 h 1514325"/>
                        <a:gd name="connsiteX22" fmla="*/ 1080000 w 2030313"/>
                        <a:gd name="connsiteY22" fmla="*/ 86400 h 1514325"/>
                        <a:gd name="connsiteX23" fmla="*/ 792000 w 2030313"/>
                        <a:gd name="connsiteY23" fmla="*/ 0 h 1514325"/>
                        <a:gd name="connsiteX24" fmla="*/ 612000 w 2030313"/>
                        <a:gd name="connsiteY24" fmla="*/ 43200 h 1514325"/>
                        <a:gd name="connsiteX25" fmla="*/ 554400 w 2030313"/>
                        <a:gd name="connsiteY25" fmla="*/ 86400 h 1514325"/>
                        <a:gd name="connsiteX26" fmla="*/ 489600 w 2030313"/>
                        <a:gd name="connsiteY26" fmla="*/ 129600 h 1514325"/>
                        <a:gd name="connsiteX27" fmla="*/ 331200 w 2030313"/>
                        <a:gd name="connsiteY27" fmla="*/ 122400 h 1514325"/>
                        <a:gd name="connsiteX28" fmla="*/ 187200 w 2030313"/>
                        <a:gd name="connsiteY28" fmla="*/ 108000 h 1514325"/>
                        <a:gd name="connsiteX29" fmla="*/ 100800 w 2030313"/>
                        <a:gd name="connsiteY29" fmla="*/ 129600 h 1514325"/>
                        <a:gd name="connsiteX30" fmla="*/ 7200 w 2030313"/>
                        <a:gd name="connsiteY30" fmla="*/ 237600 h 1514325"/>
                        <a:gd name="connsiteX31" fmla="*/ 0 w 2030313"/>
                        <a:gd name="connsiteY31" fmla="*/ 280800 h 1514325"/>
                        <a:gd name="connsiteX32" fmla="*/ 14400 w 2030313"/>
                        <a:gd name="connsiteY32" fmla="*/ 331200 h 1514325"/>
                        <a:gd name="connsiteX33" fmla="*/ 50400 w 2030313"/>
                        <a:gd name="connsiteY33" fmla="*/ 360000 h 1514325"/>
                        <a:gd name="connsiteX34" fmla="*/ 79200 w 2030313"/>
                        <a:gd name="connsiteY34" fmla="*/ 396000 h 1514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030313" h="1514325">
                          <a:moveTo>
                            <a:pt x="79200" y="396000"/>
                          </a:moveTo>
                          <a:cubicBezTo>
                            <a:pt x="114000" y="464400"/>
                            <a:pt x="152706" y="703141"/>
                            <a:pt x="259200" y="770400"/>
                          </a:cubicBezTo>
                          <a:cubicBezTo>
                            <a:pt x="285579" y="787061"/>
                            <a:pt x="314934" y="800650"/>
                            <a:pt x="345600" y="806400"/>
                          </a:cubicBezTo>
                          <a:cubicBezTo>
                            <a:pt x="392837" y="815257"/>
                            <a:pt x="441580" y="811640"/>
                            <a:pt x="489600" y="813600"/>
                          </a:cubicBezTo>
                          <a:lnTo>
                            <a:pt x="698400" y="820800"/>
                          </a:lnTo>
                          <a:cubicBezTo>
                            <a:pt x="720000" y="823200"/>
                            <a:pt x="743968" y="817878"/>
                            <a:pt x="763200" y="828000"/>
                          </a:cubicBezTo>
                          <a:cubicBezTo>
                            <a:pt x="802904" y="848897"/>
                            <a:pt x="846895" y="903429"/>
                            <a:pt x="871200" y="943200"/>
                          </a:cubicBezTo>
                          <a:cubicBezTo>
                            <a:pt x="899311" y="989200"/>
                            <a:pt x="937843" y="1067505"/>
                            <a:pt x="957600" y="1116000"/>
                          </a:cubicBezTo>
                          <a:cubicBezTo>
                            <a:pt x="971061" y="1149042"/>
                            <a:pt x="980946" y="1183441"/>
                            <a:pt x="993600" y="1216800"/>
                          </a:cubicBezTo>
                          <a:cubicBezTo>
                            <a:pt x="1007351" y="1253053"/>
                            <a:pt x="1016141" y="1291989"/>
                            <a:pt x="1036800" y="1324800"/>
                          </a:cubicBezTo>
                          <a:cubicBezTo>
                            <a:pt x="1078020" y="1390267"/>
                            <a:pt x="1185707" y="1474117"/>
                            <a:pt x="1252800" y="1497600"/>
                          </a:cubicBezTo>
                          <a:cubicBezTo>
                            <a:pt x="1300586" y="1514325"/>
                            <a:pt x="1353600" y="1507200"/>
                            <a:pt x="1404000" y="1512000"/>
                          </a:cubicBezTo>
                          <a:cubicBezTo>
                            <a:pt x="1447200" y="1485600"/>
                            <a:pt x="1492124" y="1461833"/>
                            <a:pt x="1533600" y="1432800"/>
                          </a:cubicBezTo>
                          <a:cubicBezTo>
                            <a:pt x="1656088" y="1347059"/>
                            <a:pt x="1738593" y="1280210"/>
                            <a:pt x="1828800" y="1159200"/>
                          </a:cubicBezTo>
                          <a:cubicBezTo>
                            <a:pt x="1886889" y="1081276"/>
                            <a:pt x="1934400" y="996000"/>
                            <a:pt x="1987200" y="914400"/>
                          </a:cubicBezTo>
                          <a:cubicBezTo>
                            <a:pt x="1999200" y="859200"/>
                            <a:pt x="2019748" y="805184"/>
                            <a:pt x="2023200" y="748800"/>
                          </a:cubicBezTo>
                          <a:cubicBezTo>
                            <a:pt x="2030313" y="632614"/>
                            <a:pt x="2018406" y="564280"/>
                            <a:pt x="1972800" y="468000"/>
                          </a:cubicBezTo>
                          <a:cubicBezTo>
                            <a:pt x="1965391" y="452359"/>
                            <a:pt x="1954059" y="438883"/>
                            <a:pt x="1944000" y="424800"/>
                          </a:cubicBezTo>
                          <a:cubicBezTo>
                            <a:pt x="1899256" y="362159"/>
                            <a:pt x="1890044" y="342738"/>
                            <a:pt x="1807200" y="309600"/>
                          </a:cubicBezTo>
                          <a:cubicBezTo>
                            <a:pt x="1780091" y="298756"/>
                            <a:pt x="1749904" y="297528"/>
                            <a:pt x="1720800" y="295200"/>
                          </a:cubicBezTo>
                          <a:cubicBezTo>
                            <a:pt x="1629765" y="287917"/>
                            <a:pt x="1538400" y="285600"/>
                            <a:pt x="1447200" y="280800"/>
                          </a:cubicBezTo>
                          <a:cubicBezTo>
                            <a:pt x="1399200" y="261600"/>
                            <a:pt x="1348890" y="247389"/>
                            <a:pt x="1303200" y="223200"/>
                          </a:cubicBezTo>
                          <a:cubicBezTo>
                            <a:pt x="1226079" y="182371"/>
                            <a:pt x="1162288" y="115443"/>
                            <a:pt x="1080000" y="86400"/>
                          </a:cubicBezTo>
                          <a:cubicBezTo>
                            <a:pt x="903805" y="24213"/>
                            <a:pt x="999466" y="54121"/>
                            <a:pt x="792000" y="0"/>
                          </a:cubicBezTo>
                          <a:cubicBezTo>
                            <a:pt x="732000" y="14400"/>
                            <a:pt x="669989" y="22113"/>
                            <a:pt x="612000" y="43200"/>
                          </a:cubicBezTo>
                          <a:cubicBezTo>
                            <a:pt x="589445" y="51402"/>
                            <a:pt x="574007" y="72560"/>
                            <a:pt x="554400" y="86400"/>
                          </a:cubicBezTo>
                          <a:cubicBezTo>
                            <a:pt x="533192" y="101371"/>
                            <a:pt x="511200" y="115200"/>
                            <a:pt x="489600" y="129600"/>
                          </a:cubicBezTo>
                          <a:cubicBezTo>
                            <a:pt x="436800" y="127200"/>
                            <a:pt x="383920" y="126166"/>
                            <a:pt x="331200" y="122400"/>
                          </a:cubicBezTo>
                          <a:cubicBezTo>
                            <a:pt x="283083" y="118963"/>
                            <a:pt x="235416" y="106493"/>
                            <a:pt x="187200" y="108000"/>
                          </a:cubicBezTo>
                          <a:cubicBezTo>
                            <a:pt x="157528" y="108927"/>
                            <a:pt x="129600" y="122400"/>
                            <a:pt x="100800" y="129600"/>
                          </a:cubicBezTo>
                          <a:cubicBezTo>
                            <a:pt x="54220" y="170357"/>
                            <a:pt x="31819" y="180155"/>
                            <a:pt x="7200" y="237600"/>
                          </a:cubicBezTo>
                          <a:cubicBezTo>
                            <a:pt x="1449" y="251018"/>
                            <a:pt x="2400" y="266400"/>
                            <a:pt x="0" y="280800"/>
                          </a:cubicBezTo>
                          <a:cubicBezTo>
                            <a:pt x="4800" y="297600"/>
                            <a:pt x="5020" y="316459"/>
                            <a:pt x="14400" y="331200"/>
                          </a:cubicBezTo>
                          <a:cubicBezTo>
                            <a:pt x="22650" y="344165"/>
                            <a:pt x="38594" y="350162"/>
                            <a:pt x="50400" y="360000"/>
                          </a:cubicBezTo>
                          <a:cubicBezTo>
                            <a:pt x="53007" y="362173"/>
                            <a:pt x="44400" y="327600"/>
                            <a:pt x="79200" y="396000"/>
                          </a:cubicBezTo>
                          <a:close/>
                        </a:path>
                      </a:pathLst>
                    </a:custGeom>
                    <a:solidFill>
                      <a:schemeClr val="accent2">
                        <a:lumMod val="20000"/>
                        <a:lumOff val="8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sp>
                <p:nvSpPr>
                  <p:cNvPr id="239" name="Oval 238"/>
                  <p:cNvSpPr/>
                  <p:nvPr/>
                </p:nvSpPr>
                <p:spPr>
                  <a:xfrm>
                    <a:off x="26862087" y="11433175"/>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40" name="Oval 239"/>
                  <p:cNvSpPr/>
                  <p:nvPr/>
                </p:nvSpPr>
                <p:spPr>
                  <a:xfrm>
                    <a:off x="28187968" y="11768456"/>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41" name="Oval 240"/>
                  <p:cNvSpPr/>
                  <p:nvPr/>
                </p:nvSpPr>
                <p:spPr>
                  <a:xfrm>
                    <a:off x="26862087" y="11737975"/>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42" name="Oval 241"/>
                  <p:cNvSpPr/>
                  <p:nvPr/>
                </p:nvSpPr>
                <p:spPr>
                  <a:xfrm>
                    <a:off x="27014487" y="13368656"/>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43" name="Oval 242"/>
                  <p:cNvSpPr/>
                  <p:nvPr/>
                </p:nvSpPr>
                <p:spPr>
                  <a:xfrm>
                    <a:off x="28309887" y="12957175"/>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44" name="Oval 243"/>
                  <p:cNvSpPr/>
                  <p:nvPr/>
                </p:nvSpPr>
                <p:spPr>
                  <a:xfrm>
                    <a:off x="26557287" y="12652375"/>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45" name="Oval 244"/>
                  <p:cNvSpPr/>
                  <p:nvPr/>
                </p:nvSpPr>
                <p:spPr>
                  <a:xfrm>
                    <a:off x="27197368" y="12225656"/>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46" name="Oval 245"/>
                  <p:cNvSpPr/>
                  <p:nvPr/>
                </p:nvSpPr>
                <p:spPr>
                  <a:xfrm>
                    <a:off x="28462287" y="12301856"/>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47" name="Oval 246"/>
                  <p:cNvSpPr/>
                  <p:nvPr/>
                </p:nvSpPr>
                <p:spPr>
                  <a:xfrm>
                    <a:off x="28568968" y="13749656"/>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48" name="Oval 247"/>
                  <p:cNvSpPr/>
                  <p:nvPr/>
                </p:nvSpPr>
                <p:spPr>
                  <a:xfrm>
                    <a:off x="28309887" y="12301856"/>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49" name="Oval 248"/>
                  <p:cNvSpPr/>
                  <p:nvPr/>
                </p:nvSpPr>
                <p:spPr>
                  <a:xfrm>
                    <a:off x="27014487" y="12682856"/>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50" name="Oval 249"/>
                  <p:cNvSpPr/>
                  <p:nvPr/>
                </p:nvSpPr>
                <p:spPr>
                  <a:xfrm>
                    <a:off x="27197368" y="11737975"/>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51" name="Oval 250"/>
                  <p:cNvSpPr/>
                  <p:nvPr/>
                </p:nvSpPr>
                <p:spPr>
                  <a:xfrm>
                    <a:off x="27624087" y="12911456"/>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52" name="Oval 251"/>
                  <p:cNvSpPr/>
                  <p:nvPr/>
                </p:nvSpPr>
                <p:spPr>
                  <a:xfrm>
                    <a:off x="27624087" y="12271375"/>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53" name="Oval 252"/>
                  <p:cNvSpPr/>
                  <p:nvPr/>
                </p:nvSpPr>
                <p:spPr>
                  <a:xfrm>
                    <a:off x="27243087" y="12682856"/>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54" name="Oval 253"/>
                  <p:cNvSpPr/>
                  <p:nvPr/>
                </p:nvSpPr>
                <p:spPr>
                  <a:xfrm>
                    <a:off x="27471687" y="12576175"/>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55" name="Oval 254"/>
                  <p:cNvSpPr/>
                  <p:nvPr/>
                </p:nvSpPr>
                <p:spPr>
                  <a:xfrm>
                    <a:off x="27395487" y="12301856"/>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56" name="Oval 255"/>
                  <p:cNvSpPr/>
                  <p:nvPr/>
                </p:nvSpPr>
                <p:spPr>
                  <a:xfrm>
                    <a:off x="27578368" y="12454256"/>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57" name="Oval 256"/>
                  <p:cNvSpPr/>
                  <p:nvPr/>
                </p:nvSpPr>
                <p:spPr>
                  <a:xfrm>
                    <a:off x="27502168" y="12225656"/>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58" name="Oval 257"/>
                  <p:cNvSpPr/>
                  <p:nvPr/>
                </p:nvSpPr>
                <p:spPr>
                  <a:xfrm>
                    <a:off x="27883168" y="12149456"/>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59" name="Oval 258"/>
                  <p:cNvSpPr/>
                  <p:nvPr/>
                </p:nvSpPr>
                <p:spPr>
                  <a:xfrm>
                    <a:off x="27959368" y="12911456"/>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60" name="Oval 259"/>
                  <p:cNvSpPr/>
                  <p:nvPr/>
                </p:nvSpPr>
                <p:spPr>
                  <a:xfrm>
                    <a:off x="28111768" y="13063856"/>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61" name="Oval 260"/>
                  <p:cNvSpPr/>
                  <p:nvPr/>
                </p:nvSpPr>
                <p:spPr>
                  <a:xfrm>
                    <a:off x="28081287" y="12804775"/>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62" name="Oval 261"/>
                  <p:cNvSpPr/>
                  <p:nvPr/>
                </p:nvSpPr>
                <p:spPr>
                  <a:xfrm>
                    <a:off x="28233687" y="12728575"/>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63" name="Oval 262"/>
                  <p:cNvSpPr/>
                  <p:nvPr/>
                </p:nvSpPr>
                <p:spPr>
                  <a:xfrm>
                    <a:off x="28416568" y="12652375"/>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64" name="Oval 263"/>
                  <p:cNvSpPr/>
                  <p:nvPr/>
                </p:nvSpPr>
                <p:spPr>
                  <a:xfrm>
                    <a:off x="28233687" y="12576175"/>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65" name="Oval 264"/>
                  <p:cNvSpPr/>
                  <p:nvPr/>
                </p:nvSpPr>
                <p:spPr>
                  <a:xfrm>
                    <a:off x="28340368" y="12530456"/>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66" name="Oval 265"/>
                  <p:cNvSpPr/>
                  <p:nvPr/>
                </p:nvSpPr>
                <p:spPr>
                  <a:xfrm>
                    <a:off x="27852687" y="12271375"/>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67" name="Oval 266"/>
                  <p:cNvSpPr/>
                  <p:nvPr/>
                </p:nvSpPr>
                <p:spPr>
                  <a:xfrm>
                    <a:off x="27730768" y="12149456"/>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68" name="Oval 267"/>
                  <p:cNvSpPr/>
                  <p:nvPr/>
                </p:nvSpPr>
                <p:spPr>
                  <a:xfrm>
                    <a:off x="27547887" y="11966575"/>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69" name="Oval 268"/>
                  <p:cNvSpPr/>
                  <p:nvPr/>
                </p:nvSpPr>
                <p:spPr>
                  <a:xfrm>
                    <a:off x="27547887" y="12347575"/>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70" name="Oval 269"/>
                  <p:cNvSpPr/>
                  <p:nvPr/>
                </p:nvSpPr>
                <p:spPr>
                  <a:xfrm>
                    <a:off x="27776487" y="12499975"/>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71" name="Oval 270"/>
                  <p:cNvSpPr/>
                  <p:nvPr/>
                </p:nvSpPr>
                <p:spPr>
                  <a:xfrm>
                    <a:off x="28340368" y="13216256"/>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72" name="Oval 271"/>
                  <p:cNvSpPr/>
                  <p:nvPr/>
                </p:nvSpPr>
                <p:spPr>
                  <a:xfrm>
                    <a:off x="28035568" y="12880975"/>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73" name="Oval 272"/>
                  <p:cNvSpPr/>
                  <p:nvPr/>
                </p:nvSpPr>
                <p:spPr>
                  <a:xfrm>
                    <a:off x="28157487" y="12957175"/>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74" name="Oval 273"/>
                  <p:cNvSpPr/>
                  <p:nvPr/>
                </p:nvSpPr>
                <p:spPr>
                  <a:xfrm>
                    <a:off x="28309887" y="12652375"/>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75" name="Oval 274"/>
                  <p:cNvSpPr/>
                  <p:nvPr/>
                </p:nvSpPr>
                <p:spPr>
                  <a:xfrm>
                    <a:off x="28416568" y="12835256"/>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76" name="Oval 275"/>
                  <p:cNvSpPr/>
                  <p:nvPr/>
                </p:nvSpPr>
                <p:spPr>
                  <a:xfrm>
                    <a:off x="28035568" y="12423775"/>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77" name="Oval 276"/>
                  <p:cNvSpPr/>
                  <p:nvPr/>
                </p:nvSpPr>
                <p:spPr>
                  <a:xfrm>
                    <a:off x="27654568" y="12347575"/>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78" name="Oval 277"/>
                  <p:cNvSpPr/>
                  <p:nvPr/>
                </p:nvSpPr>
                <p:spPr>
                  <a:xfrm>
                    <a:off x="26862087" y="12271375"/>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79" name="Oval 278"/>
                  <p:cNvSpPr/>
                  <p:nvPr/>
                </p:nvSpPr>
                <p:spPr>
                  <a:xfrm>
                    <a:off x="27883168" y="12195175"/>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80" name="Oval 279"/>
                  <p:cNvSpPr/>
                  <p:nvPr/>
                </p:nvSpPr>
                <p:spPr>
                  <a:xfrm>
                    <a:off x="27471687" y="12271375"/>
                    <a:ext cx="152399" cy="152399"/>
                  </a:xfrm>
                  <a:prstGeom prst="ellipse">
                    <a:avLst/>
                  </a:prstGeom>
                  <a:noFill/>
                  <a:ln w="76200">
                    <a:solidFill>
                      <a:srgbClr val="FA0000"/>
                    </a:solidFill>
                    <a:prstDash val="solid"/>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cxnSp>
                <p:nvCxnSpPr>
                  <p:cNvPr id="281" name="Straight Arrow Connector 280"/>
                  <p:cNvCxnSpPr>
                    <a:stCxn id="242" idx="3"/>
                    <a:endCxn id="271" idx="6"/>
                  </p:cNvCxnSpPr>
                  <p:nvPr/>
                </p:nvCxnSpPr>
                <p:spPr>
                  <a:xfrm rot="5400000" flipH="1" flipV="1">
                    <a:off x="27619352" y="12640945"/>
                    <a:ext cx="168564" cy="1364905"/>
                  </a:xfrm>
                  <a:prstGeom prst="straightConnector1">
                    <a:avLst/>
                  </a:prstGeom>
                  <a:ln>
                    <a:solidFill>
                      <a:schemeClr val="tx1"/>
                    </a:solidFill>
                    <a:tailEnd type="triangle" w="sm"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82" name="Straight Arrow Connector 281"/>
                  <p:cNvCxnSpPr>
                    <a:stCxn id="247" idx="5"/>
                    <a:endCxn id="271" idx="4"/>
                  </p:cNvCxnSpPr>
                  <p:nvPr/>
                </p:nvCxnSpPr>
                <p:spPr>
                  <a:xfrm rot="5400000" flipH="1">
                    <a:off x="28222257" y="13402946"/>
                    <a:ext cx="526705" cy="244764"/>
                  </a:xfrm>
                  <a:prstGeom prst="straightConnector1">
                    <a:avLst/>
                  </a:prstGeom>
                  <a:ln>
                    <a:solidFill>
                      <a:schemeClr val="tx1"/>
                    </a:solidFill>
                    <a:tailEnd type="triangle" w="sm"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83" name="Straight Arrow Connector 282"/>
                  <p:cNvCxnSpPr>
                    <a:stCxn id="271" idx="7"/>
                    <a:endCxn id="273" idx="6"/>
                  </p:cNvCxnSpPr>
                  <p:nvPr/>
                </p:nvCxnSpPr>
                <p:spPr>
                  <a:xfrm rot="16200000" flipV="1">
                    <a:off x="28169841" y="13013400"/>
                    <a:ext cx="242916" cy="176186"/>
                  </a:xfrm>
                  <a:prstGeom prst="straightConnector1">
                    <a:avLst/>
                  </a:prstGeom>
                  <a:ln>
                    <a:solidFill>
                      <a:schemeClr val="tx1"/>
                    </a:solidFill>
                    <a:tailEnd type="triangle" w="sm"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84" name="Straight Arrow Connector 283"/>
                  <p:cNvCxnSpPr>
                    <a:stCxn id="243" idx="1"/>
                    <a:endCxn id="273" idx="7"/>
                  </p:cNvCxnSpPr>
                  <p:nvPr/>
                </p:nvCxnSpPr>
                <p:spPr>
                  <a:xfrm rot="16200000" flipV="1">
                    <a:off x="28256547" y="12903834"/>
                    <a:ext cx="1588" cy="120071"/>
                  </a:xfrm>
                  <a:prstGeom prst="straightConnector1">
                    <a:avLst/>
                  </a:prstGeom>
                  <a:ln>
                    <a:solidFill>
                      <a:schemeClr val="tx1"/>
                    </a:solidFill>
                    <a:tailEnd type="triangle" w="sm"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85" name="Straight Arrow Connector 284"/>
                  <p:cNvCxnSpPr>
                    <a:stCxn id="244" idx="6"/>
                    <a:endCxn id="249" idx="2"/>
                  </p:cNvCxnSpPr>
                  <p:nvPr/>
                </p:nvCxnSpPr>
                <p:spPr>
                  <a:xfrm>
                    <a:off x="26603006" y="12675235"/>
                    <a:ext cx="411481" cy="30481"/>
                  </a:xfrm>
                  <a:prstGeom prst="straightConnector1">
                    <a:avLst/>
                  </a:prstGeom>
                  <a:ln>
                    <a:solidFill>
                      <a:schemeClr val="tx1"/>
                    </a:solidFill>
                    <a:tailEnd type="triangle" w="sm"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86" name="Straight Arrow Connector 285"/>
                  <p:cNvCxnSpPr>
                    <a:stCxn id="239" idx="1"/>
                    <a:endCxn id="249" idx="0"/>
                  </p:cNvCxnSpPr>
                  <p:nvPr/>
                </p:nvCxnSpPr>
                <p:spPr>
                  <a:xfrm rot="16200000" flipH="1">
                    <a:off x="26331571" y="11977081"/>
                    <a:ext cx="1242986" cy="168565"/>
                  </a:xfrm>
                  <a:prstGeom prst="straightConnector1">
                    <a:avLst/>
                  </a:prstGeom>
                  <a:ln>
                    <a:solidFill>
                      <a:schemeClr val="tx1"/>
                    </a:solidFill>
                    <a:tailEnd type="triangle" w="sm"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87" name="Straight Arrow Connector 286"/>
                  <p:cNvCxnSpPr>
                    <a:stCxn id="278" idx="6"/>
                    <a:endCxn id="241" idx="3"/>
                  </p:cNvCxnSpPr>
                  <p:nvPr/>
                </p:nvCxnSpPr>
                <p:spPr>
                  <a:xfrm flipH="1" flipV="1">
                    <a:off x="26868782" y="11776999"/>
                    <a:ext cx="39024" cy="517236"/>
                  </a:xfrm>
                  <a:prstGeom prst="straightConnector1">
                    <a:avLst/>
                  </a:prstGeom>
                  <a:ln>
                    <a:solidFill>
                      <a:schemeClr val="tx1"/>
                    </a:solidFill>
                    <a:tailEnd type="triangle" w="sm"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88" name="Straight Arrow Connector 287"/>
                  <p:cNvCxnSpPr>
                    <a:stCxn id="250" idx="2"/>
                    <a:endCxn id="241" idx="5"/>
                  </p:cNvCxnSpPr>
                  <p:nvPr/>
                </p:nvCxnSpPr>
                <p:spPr>
                  <a:xfrm rot="10800000" flipV="1">
                    <a:off x="26901112" y="11760835"/>
                    <a:ext cx="296257" cy="16164"/>
                  </a:xfrm>
                  <a:prstGeom prst="straightConnector1">
                    <a:avLst/>
                  </a:prstGeom>
                  <a:ln>
                    <a:solidFill>
                      <a:schemeClr val="tx1"/>
                    </a:solidFill>
                    <a:tailEnd type="triangle" w="sm"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89" name="Straight Arrow Connector 288"/>
                  <p:cNvCxnSpPr>
                    <a:stCxn id="240" idx="4"/>
                    <a:endCxn id="248" idx="6"/>
                  </p:cNvCxnSpPr>
                  <p:nvPr/>
                </p:nvCxnSpPr>
                <p:spPr>
                  <a:xfrm rot="16200000" flipH="1">
                    <a:off x="28027947" y="11997056"/>
                    <a:ext cx="510541" cy="144778"/>
                  </a:xfrm>
                  <a:prstGeom prst="straightConnector1">
                    <a:avLst/>
                  </a:prstGeom>
                  <a:ln>
                    <a:solidFill>
                      <a:schemeClr val="tx1"/>
                    </a:solidFill>
                    <a:tailEnd type="triangle" w="sm"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90" name="Straight Arrow Connector 289"/>
                  <p:cNvCxnSpPr>
                    <a:stCxn id="246" idx="1"/>
                    <a:endCxn id="248" idx="6"/>
                  </p:cNvCxnSpPr>
                  <p:nvPr/>
                </p:nvCxnSpPr>
                <p:spPr>
                  <a:xfrm rot="16200000" flipH="1" flipV="1">
                    <a:off x="28404211" y="12259945"/>
                    <a:ext cx="16165" cy="113376"/>
                  </a:xfrm>
                  <a:prstGeom prst="straightConnector1">
                    <a:avLst/>
                  </a:prstGeom>
                  <a:ln>
                    <a:solidFill>
                      <a:schemeClr val="tx1"/>
                    </a:solidFill>
                    <a:tailEnd type="triangle" w="sm"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91" name="Straight Arrow Connector 290"/>
                  <p:cNvCxnSpPr>
                    <a:stCxn id="275" idx="1"/>
                    <a:endCxn id="262" idx="6"/>
                  </p:cNvCxnSpPr>
                  <p:nvPr/>
                </p:nvCxnSpPr>
                <p:spPr>
                  <a:xfrm rot="16200000" flipV="1">
                    <a:off x="28306077" y="12724764"/>
                    <a:ext cx="90516" cy="143857"/>
                  </a:xfrm>
                  <a:prstGeom prst="straightConnector1">
                    <a:avLst/>
                  </a:prstGeom>
                  <a:ln>
                    <a:solidFill>
                      <a:schemeClr val="tx1"/>
                    </a:solidFill>
                    <a:tailEnd type="triangle" w="sm"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92" name="Straight Arrow Connector 291"/>
                  <p:cNvCxnSpPr>
                    <a:stCxn id="248" idx="7"/>
                    <a:endCxn id="262" idx="7"/>
                  </p:cNvCxnSpPr>
                  <p:nvPr/>
                </p:nvCxnSpPr>
                <p:spPr>
                  <a:xfrm rot="16200000" flipH="1" flipV="1">
                    <a:off x="28097451" y="12483810"/>
                    <a:ext cx="426719" cy="76200"/>
                  </a:xfrm>
                  <a:prstGeom prst="straightConnector1">
                    <a:avLst/>
                  </a:prstGeom>
                  <a:ln>
                    <a:solidFill>
                      <a:schemeClr val="tx1"/>
                    </a:solidFill>
                    <a:tailEnd type="triangle" w="sm"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93" name="Straight Arrow Connector 292"/>
                  <p:cNvCxnSpPr>
                    <a:stCxn id="250" idx="4"/>
                    <a:endCxn id="245" idx="0"/>
                  </p:cNvCxnSpPr>
                  <p:nvPr/>
                </p:nvCxnSpPr>
                <p:spPr>
                  <a:xfrm rot="5400000">
                    <a:off x="26999247" y="12004675"/>
                    <a:ext cx="441962" cy="1588"/>
                  </a:xfrm>
                  <a:prstGeom prst="straightConnector1">
                    <a:avLst/>
                  </a:prstGeom>
                  <a:ln>
                    <a:solidFill>
                      <a:schemeClr val="tx1"/>
                    </a:solidFill>
                    <a:tailEnd type="triangle" w="sm"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94" name="Straight Arrow Connector 293"/>
                  <p:cNvCxnSpPr>
                    <a:stCxn id="278" idx="7"/>
                    <a:endCxn id="245" idx="2"/>
                  </p:cNvCxnSpPr>
                  <p:nvPr/>
                </p:nvCxnSpPr>
                <p:spPr>
                  <a:xfrm rot="5400000" flipH="1" flipV="1">
                    <a:off x="27034462" y="12115165"/>
                    <a:ext cx="29554" cy="296257"/>
                  </a:xfrm>
                  <a:prstGeom prst="straightConnector1">
                    <a:avLst/>
                  </a:prstGeom>
                  <a:ln>
                    <a:solidFill>
                      <a:schemeClr val="tx1"/>
                    </a:solidFill>
                    <a:tailEnd type="triangle" w="sm"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95" name="Straight Arrow Connector 294"/>
                  <p:cNvCxnSpPr>
                    <a:stCxn id="249" idx="6"/>
                    <a:endCxn id="253" idx="4"/>
                  </p:cNvCxnSpPr>
                  <p:nvPr/>
                </p:nvCxnSpPr>
                <p:spPr>
                  <a:xfrm>
                    <a:off x="27060206" y="12705716"/>
                    <a:ext cx="205741" cy="22859"/>
                  </a:xfrm>
                  <a:prstGeom prst="straightConnector1">
                    <a:avLst/>
                  </a:prstGeom>
                  <a:ln>
                    <a:solidFill>
                      <a:schemeClr val="tx1"/>
                    </a:solidFill>
                    <a:tailEnd type="triangle" w="sm"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96" name="Straight Arrow Connector 295"/>
                  <p:cNvCxnSpPr>
                    <a:stCxn id="245" idx="4"/>
                    <a:endCxn id="253" idx="0"/>
                  </p:cNvCxnSpPr>
                  <p:nvPr/>
                </p:nvCxnSpPr>
                <p:spPr>
                  <a:xfrm rot="16200000" flipH="1">
                    <a:off x="27037347" y="12454255"/>
                    <a:ext cx="411481" cy="45719"/>
                  </a:xfrm>
                  <a:prstGeom prst="straightConnector1">
                    <a:avLst/>
                  </a:prstGeom>
                  <a:ln>
                    <a:solidFill>
                      <a:schemeClr val="tx1"/>
                    </a:solidFill>
                    <a:tailEnd type="triangle" w="sm"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97" name="Straight Arrow Connector 296"/>
                  <p:cNvCxnSpPr>
                    <a:stCxn id="251" idx="7"/>
                    <a:endCxn id="254" idx="4"/>
                  </p:cNvCxnSpPr>
                  <p:nvPr/>
                </p:nvCxnSpPr>
                <p:spPr>
                  <a:xfrm rot="16200000" flipV="1">
                    <a:off x="27430701" y="12685741"/>
                    <a:ext cx="296257" cy="168564"/>
                  </a:xfrm>
                  <a:prstGeom prst="straightConnector1">
                    <a:avLst/>
                  </a:prstGeom>
                  <a:ln>
                    <a:solidFill>
                      <a:schemeClr val="tx1"/>
                    </a:solidFill>
                    <a:tailEnd type="triangle" w="sm"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98" name="Straight Arrow Connector 297"/>
                  <p:cNvCxnSpPr>
                    <a:stCxn id="253" idx="7"/>
                    <a:endCxn id="254" idx="0"/>
                  </p:cNvCxnSpPr>
                  <p:nvPr/>
                </p:nvCxnSpPr>
                <p:spPr>
                  <a:xfrm rot="5400000" flipH="1" flipV="1">
                    <a:off x="27331641" y="12526645"/>
                    <a:ext cx="113376" cy="212436"/>
                  </a:xfrm>
                  <a:prstGeom prst="straightConnector1">
                    <a:avLst/>
                  </a:prstGeom>
                  <a:ln>
                    <a:solidFill>
                      <a:schemeClr val="tx1"/>
                    </a:solidFill>
                    <a:tailEnd type="triangle" w="sm"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99" name="Straight Arrow Connector 298"/>
                  <p:cNvCxnSpPr>
                    <a:stCxn id="245" idx="0"/>
                    <a:endCxn id="257" idx="1"/>
                  </p:cNvCxnSpPr>
                  <p:nvPr/>
                </p:nvCxnSpPr>
                <p:spPr>
                  <a:xfrm rot="16200000" flipH="1">
                    <a:off x="27361197" y="12084686"/>
                    <a:ext cx="6695" cy="288635"/>
                  </a:xfrm>
                  <a:prstGeom prst="straightConnector1">
                    <a:avLst/>
                  </a:prstGeom>
                  <a:ln>
                    <a:solidFill>
                      <a:schemeClr val="tx1"/>
                    </a:solidFill>
                    <a:tailEnd type="triangle" w="sm"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00" name="Straight Arrow Connector 299"/>
                  <p:cNvCxnSpPr>
                    <a:stCxn id="268" idx="4"/>
                    <a:endCxn id="257" idx="7"/>
                  </p:cNvCxnSpPr>
                  <p:nvPr/>
                </p:nvCxnSpPr>
                <p:spPr>
                  <a:xfrm rot="5400000">
                    <a:off x="27445942" y="12107545"/>
                    <a:ext cx="220057" cy="29555"/>
                  </a:xfrm>
                  <a:prstGeom prst="straightConnector1">
                    <a:avLst/>
                  </a:prstGeom>
                  <a:ln>
                    <a:solidFill>
                      <a:schemeClr val="tx1"/>
                    </a:solidFill>
                    <a:tailEnd type="triangle" w="sm"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01" name="Straight Arrow Connector 300"/>
                  <p:cNvCxnSpPr>
                    <a:stCxn id="265" idx="3"/>
                    <a:endCxn id="256" idx="1"/>
                  </p:cNvCxnSpPr>
                  <p:nvPr/>
                </p:nvCxnSpPr>
                <p:spPr>
                  <a:xfrm rot="5400000" flipH="1">
                    <a:off x="27911798" y="12134216"/>
                    <a:ext cx="108529" cy="762000"/>
                  </a:xfrm>
                  <a:prstGeom prst="straightConnector1">
                    <a:avLst/>
                  </a:prstGeom>
                  <a:ln>
                    <a:solidFill>
                      <a:schemeClr val="tx1"/>
                    </a:solidFill>
                    <a:tailEnd type="triangle" w="sm"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02" name="Straight Arrow Connector 301"/>
                  <p:cNvCxnSpPr>
                    <a:stCxn id="254" idx="7"/>
                    <a:endCxn id="256" idx="5"/>
                  </p:cNvCxnSpPr>
                  <p:nvPr/>
                </p:nvCxnSpPr>
                <p:spPr>
                  <a:xfrm rot="5400000" flipH="1" flipV="1">
                    <a:off x="27519256" y="12484735"/>
                    <a:ext cx="89590" cy="106681"/>
                  </a:xfrm>
                  <a:prstGeom prst="straightConnector1">
                    <a:avLst/>
                  </a:prstGeom>
                  <a:ln>
                    <a:solidFill>
                      <a:schemeClr val="tx1"/>
                    </a:solidFill>
                    <a:tailEnd type="triangle" w="sm"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03" name="Straight Arrow Connector 302"/>
                  <p:cNvCxnSpPr>
                    <a:stCxn id="251" idx="7"/>
                    <a:endCxn id="261" idx="0"/>
                  </p:cNvCxnSpPr>
                  <p:nvPr/>
                </p:nvCxnSpPr>
                <p:spPr>
                  <a:xfrm rot="5400000" flipH="1" flipV="1">
                    <a:off x="27826941" y="12640945"/>
                    <a:ext cx="113376" cy="441036"/>
                  </a:xfrm>
                  <a:prstGeom prst="straightConnector1">
                    <a:avLst/>
                  </a:prstGeom>
                  <a:ln>
                    <a:solidFill>
                      <a:schemeClr val="tx1"/>
                    </a:solidFill>
                    <a:tailEnd type="triangle" w="sm"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04" name="Straight Arrow Connector 303"/>
                  <p:cNvCxnSpPr>
                    <a:stCxn id="260" idx="3"/>
                    <a:endCxn id="261" idx="1"/>
                  </p:cNvCxnSpPr>
                  <p:nvPr/>
                </p:nvCxnSpPr>
                <p:spPr>
                  <a:xfrm rot="5400000" flipH="1">
                    <a:off x="27957518" y="12941935"/>
                    <a:ext cx="291410" cy="30481"/>
                  </a:xfrm>
                  <a:prstGeom prst="straightConnector1">
                    <a:avLst/>
                  </a:prstGeom>
                  <a:ln>
                    <a:solidFill>
                      <a:schemeClr val="tx1"/>
                    </a:solidFill>
                    <a:tailEnd type="triangle" w="sm"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05" name="Straight Arrow Connector 304"/>
                  <p:cNvCxnSpPr>
                    <a:stCxn id="271" idx="4"/>
                    <a:endCxn id="260" idx="5"/>
                  </p:cNvCxnSpPr>
                  <p:nvPr/>
                </p:nvCxnSpPr>
                <p:spPr>
                  <a:xfrm rot="5400000" flipH="1">
                    <a:off x="28177462" y="13076210"/>
                    <a:ext cx="159095" cy="212436"/>
                  </a:xfrm>
                  <a:prstGeom prst="straightConnector1">
                    <a:avLst/>
                  </a:prstGeom>
                  <a:ln>
                    <a:solidFill>
                      <a:schemeClr val="tx1"/>
                    </a:solidFill>
                    <a:tailEnd type="triangle" w="sm"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06" name="Straight Arrow Connector 305"/>
                  <p:cNvCxnSpPr>
                    <a:stCxn id="262" idx="6"/>
                    <a:endCxn id="260" idx="7"/>
                  </p:cNvCxnSpPr>
                  <p:nvPr/>
                </p:nvCxnSpPr>
                <p:spPr>
                  <a:xfrm flipH="1">
                    <a:off x="28150792" y="12751435"/>
                    <a:ext cx="128614" cy="319116"/>
                  </a:xfrm>
                  <a:prstGeom prst="straightConnector1">
                    <a:avLst/>
                  </a:prstGeom>
                  <a:ln>
                    <a:solidFill>
                      <a:schemeClr val="tx1"/>
                    </a:solidFill>
                    <a:tailEnd type="triangle" w="sm"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07" name="Straight Arrow Connector 306"/>
                  <p:cNvCxnSpPr>
                    <a:stCxn id="263" idx="5"/>
                    <a:endCxn id="274" idx="7"/>
                  </p:cNvCxnSpPr>
                  <p:nvPr/>
                </p:nvCxnSpPr>
                <p:spPr>
                  <a:xfrm rot="5400000" flipH="1">
                    <a:off x="28386087" y="12621895"/>
                    <a:ext cx="32329" cy="106681"/>
                  </a:xfrm>
                  <a:prstGeom prst="straightConnector1">
                    <a:avLst/>
                  </a:prstGeom>
                  <a:ln>
                    <a:solidFill>
                      <a:schemeClr val="tx1"/>
                    </a:solidFill>
                    <a:tailEnd type="triangle" w="sm"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08" name="Straight Arrow Connector 307"/>
                  <p:cNvCxnSpPr>
                    <a:stCxn id="265" idx="7"/>
                    <a:endCxn id="274" idx="7"/>
                  </p:cNvCxnSpPr>
                  <p:nvPr/>
                </p:nvCxnSpPr>
                <p:spPr>
                  <a:xfrm rot="16200000" flipH="1" flipV="1">
                    <a:off x="28303192" y="12582869"/>
                    <a:ext cx="121919" cy="30481"/>
                  </a:xfrm>
                  <a:prstGeom prst="straightConnector1">
                    <a:avLst/>
                  </a:prstGeom>
                  <a:ln>
                    <a:solidFill>
                      <a:schemeClr val="tx1"/>
                    </a:solidFill>
                    <a:tailEnd type="triangle" w="sm"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09" name="Straight Arrow Connector 308"/>
                  <p:cNvCxnSpPr>
                    <a:stCxn id="310" idx="4"/>
                    <a:endCxn id="275" idx="5"/>
                  </p:cNvCxnSpPr>
                  <p:nvPr/>
                </p:nvCxnSpPr>
                <p:spPr>
                  <a:xfrm rot="5400000" flipH="1">
                    <a:off x="28581322" y="12748551"/>
                    <a:ext cx="159095" cy="410555"/>
                  </a:xfrm>
                  <a:prstGeom prst="straightConnector1">
                    <a:avLst/>
                  </a:prstGeom>
                  <a:ln>
                    <a:solidFill>
                      <a:schemeClr val="tx1"/>
                    </a:solidFill>
                    <a:tailEnd type="triangle" w="sm"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10" name="Oval 309"/>
                  <p:cNvSpPr/>
                  <p:nvPr/>
                </p:nvSpPr>
                <p:spPr>
                  <a:xfrm>
                    <a:off x="28843287" y="12987656"/>
                    <a:ext cx="45719" cy="45719"/>
                  </a:xfrm>
                  <a:prstGeom prst="ellipse">
                    <a:avLst/>
                  </a:prstGeom>
                  <a:solidFill>
                    <a:schemeClr val="tx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cxnSp>
                <p:nvCxnSpPr>
                  <p:cNvPr id="311" name="Straight Arrow Connector 310"/>
                  <p:cNvCxnSpPr>
                    <a:stCxn id="271" idx="6"/>
                    <a:endCxn id="275" idx="0"/>
                  </p:cNvCxnSpPr>
                  <p:nvPr/>
                </p:nvCxnSpPr>
                <p:spPr>
                  <a:xfrm flipV="1">
                    <a:off x="28386087" y="12835256"/>
                    <a:ext cx="53341" cy="403860"/>
                  </a:xfrm>
                  <a:prstGeom prst="straightConnector1">
                    <a:avLst/>
                  </a:prstGeom>
                  <a:ln>
                    <a:solidFill>
                      <a:schemeClr val="tx1"/>
                    </a:solidFill>
                    <a:tailEnd type="triangle" w="sm"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12" name="Straight Arrow Connector 311"/>
                  <p:cNvCxnSpPr>
                    <a:stCxn id="267" idx="2"/>
                    <a:endCxn id="266" idx="2"/>
                  </p:cNvCxnSpPr>
                  <p:nvPr/>
                </p:nvCxnSpPr>
                <p:spPr>
                  <a:xfrm rot="10800000" flipH="1" flipV="1">
                    <a:off x="27730767" y="12172315"/>
                    <a:ext cx="121919" cy="121919"/>
                  </a:xfrm>
                  <a:prstGeom prst="straightConnector1">
                    <a:avLst/>
                  </a:prstGeom>
                  <a:ln>
                    <a:solidFill>
                      <a:schemeClr val="tx1"/>
                    </a:solidFill>
                    <a:tailEnd type="triangle" w="sm"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13" name="Straight Arrow Connector 312"/>
                  <p:cNvCxnSpPr>
                    <a:stCxn id="258" idx="0"/>
                    <a:endCxn id="266" idx="5"/>
                  </p:cNvCxnSpPr>
                  <p:nvPr/>
                </p:nvCxnSpPr>
                <p:spPr>
                  <a:xfrm rot="16200000" flipH="1" flipV="1">
                    <a:off x="27818398" y="12222768"/>
                    <a:ext cx="160943" cy="14317"/>
                  </a:xfrm>
                  <a:prstGeom prst="straightConnector1">
                    <a:avLst/>
                  </a:prstGeom>
                  <a:ln>
                    <a:solidFill>
                      <a:schemeClr val="tx1"/>
                    </a:solidFill>
                    <a:tailEnd type="triangle" w="sm"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14" name="Straight Arrow Connector 313"/>
                  <p:cNvCxnSpPr>
                    <a:stCxn id="257" idx="0"/>
                    <a:endCxn id="267" idx="4"/>
                  </p:cNvCxnSpPr>
                  <p:nvPr/>
                </p:nvCxnSpPr>
                <p:spPr>
                  <a:xfrm rot="5400000" flipH="1" flipV="1">
                    <a:off x="27624088" y="12096116"/>
                    <a:ext cx="30481" cy="228600"/>
                  </a:xfrm>
                  <a:prstGeom prst="straightConnector1">
                    <a:avLst/>
                  </a:prstGeom>
                  <a:ln>
                    <a:solidFill>
                      <a:schemeClr val="tx1"/>
                    </a:solidFill>
                    <a:tailEnd type="triangle" w="sm"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15" name="Straight Arrow Connector 314"/>
                  <p:cNvCxnSpPr>
                    <a:stCxn id="240" idx="4"/>
                    <a:endCxn id="267" idx="3"/>
                  </p:cNvCxnSpPr>
                  <p:nvPr/>
                </p:nvCxnSpPr>
                <p:spPr>
                  <a:xfrm rot="5400000">
                    <a:off x="27786994" y="11764645"/>
                    <a:ext cx="374305" cy="473365"/>
                  </a:xfrm>
                  <a:prstGeom prst="straightConnector1">
                    <a:avLst/>
                  </a:prstGeom>
                  <a:ln>
                    <a:solidFill>
                      <a:schemeClr val="tx1"/>
                    </a:solidFill>
                    <a:tailEnd type="triangle" w="sm"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16" name="Straight Arrow Connector 315"/>
                  <p:cNvCxnSpPr>
                    <a:stCxn id="248" idx="3"/>
                    <a:endCxn id="276" idx="6"/>
                  </p:cNvCxnSpPr>
                  <p:nvPr/>
                </p:nvCxnSpPr>
                <p:spPr>
                  <a:xfrm rot="5400000">
                    <a:off x="28146058" y="12276110"/>
                    <a:ext cx="105755" cy="235295"/>
                  </a:xfrm>
                  <a:prstGeom prst="straightConnector1">
                    <a:avLst/>
                  </a:prstGeom>
                  <a:ln>
                    <a:solidFill>
                      <a:schemeClr val="tx1"/>
                    </a:solidFill>
                    <a:tailEnd type="triangle" w="sm"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17" name="Straight Arrow Connector 316"/>
                  <p:cNvCxnSpPr>
                    <a:stCxn id="261" idx="1"/>
                    <a:endCxn id="276" idx="5"/>
                  </p:cNvCxnSpPr>
                  <p:nvPr/>
                </p:nvCxnSpPr>
                <p:spPr>
                  <a:xfrm rot="16200000" flipV="1">
                    <a:off x="27906952" y="12630440"/>
                    <a:ext cx="348671" cy="13390"/>
                  </a:xfrm>
                  <a:prstGeom prst="straightConnector1">
                    <a:avLst/>
                  </a:prstGeom>
                  <a:ln>
                    <a:solidFill>
                      <a:schemeClr val="tx1"/>
                    </a:solidFill>
                    <a:tailEnd type="triangle" w="sm"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18" name="Straight Arrow Connector 317"/>
                  <p:cNvCxnSpPr>
                    <a:stCxn id="276" idx="7"/>
                    <a:endCxn id="264" idx="2"/>
                  </p:cNvCxnSpPr>
                  <p:nvPr/>
                </p:nvCxnSpPr>
                <p:spPr>
                  <a:xfrm rot="16200000" flipH="1">
                    <a:off x="28069856" y="12435205"/>
                    <a:ext cx="168565" cy="159095"/>
                  </a:xfrm>
                  <a:prstGeom prst="straightConnector1">
                    <a:avLst/>
                  </a:prstGeom>
                  <a:ln>
                    <a:solidFill>
                      <a:schemeClr val="tx1"/>
                    </a:solidFill>
                    <a:tailEnd type="triangle" w="sm"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19" name="Straight Arrow Connector 318"/>
                  <p:cNvCxnSpPr>
                    <a:stCxn id="262" idx="1"/>
                    <a:endCxn id="264" idx="3"/>
                  </p:cNvCxnSpPr>
                  <p:nvPr/>
                </p:nvCxnSpPr>
                <p:spPr>
                  <a:xfrm rot="5400000" flipH="1" flipV="1">
                    <a:off x="28180347" y="12675235"/>
                    <a:ext cx="120071" cy="1588"/>
                  </a:xfrm>
                  <a:prstGeom prst="straightConnector1">
                    <a:avLst/>
                  </a:prstGeom>
                  <a:ln>
                    <a:solidFill>
                      <a:schemeClr val="tx1"/>
                    </a:solidFill>
                    <a:tailEnd type="triangle" w="sm"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20" name="Straight Arrow Connector 319"/>
                  <p:cNvCxnSpPr>
                    <a:stCxn id="261" idx="7"/>
                    <a:endCxn id="270" idx="5"/>
                  </p:cNvCxnSpPr>
                  <p:nvPr/>
                </p:nvCxnSpPr>
                <p:spPr>
                  <a:xfrm rot="16200000" flipV="1">
                    <a:off x="27831676" y="12522835"/>
                    <a:ext cx="272471" cy="304800"/>
                  </a:xfrm>
                  <a:prstGeom prst="straightConnector1">
                    <a:avLst/>
                  </a:prstGeom>
                  <a:ln>
                    <a:solidFill>
                      <a:schemeClr val="tx1"/>
                    </a:solidFill>
                    <a:tailEnd type="triangle" w="sm"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21" name="Straight Arrow Connector 320"/>
                  <p:cNvCxnSpPr>
                    <a:stCxn id="270" idx="7"/>
                    <a:endCxn id="277" idx="6"/>
                  </p:cNvCxnSpPr>
                  <p:nvPr/>
                </p:nvCxnSpPr>
                <p:spPr>
                  <a:xfrm rot="16200000" flipV="1">
                    <a:off x="27689782" y="12380941"/>
                    <a:ext cx="136235" cy="115224"/>
                  </a:xfrm>
                  <a:prstGeom prst="straightConnector1">
                    <a:avLst/>
                  </a:prstGeom>
                  <a:ln>
                    <a:solidFill>
                      <a:schemeClr val="tx1"/>
                    </a:solidFill>
                    <a:tailEnd type="triangle" w="sm"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22" name="Straight Arrow Connector 321"/>
                  <p:cNvCxnSpPr>
                    <a:stCxn id="266" idx="2"/>
                    <a:endCxn id="252" idx="7"/>
                  </p:cNvCxnSpPr>
                  <p:nvPr/>
                </p:nvCxnSpPr>
                <p:spPr>
                  <a:xfrm rot="10800000">
                    <a:off x="27663111" y="12278071"/>
                    <a:ext cx="189576" cy="16165"/>
                  </a:xfrm>
                  <a:prstGeom prst="straightConnector1">
                    <a:avLst/>
                  </a:prstGeom>
                  <a:ln>
                    <a:solidFill>
                      <a:schemeClr val="tx1"/>
                    </a:solidFill>
                    <a:tailEnd type="triangle" w="sm"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23" name="TextBox 311"/>
                  <p:cNvSpPr txBox="1"/>
                  <p:nvPr/>
                </p:nvSpPr>
                <p:spPr>
                  <a:xfrm>
                    <a:off x="26743519" y="11195050"/>
                    <a:ext cx="2214068" cy="369332"/>
                  </a:xfrm>
                  <a:prstGeom prst="rect">
                    <a:avLst/>
                  </a:prstGeom>
                  <a:gradFill flip="none" rotWithShape="1">
                    <a:gsLst>
                      <a:gs pos="0">
                        <a:schemeClr val="tx1">
                          <a:lumMod val="95000"/>
                          <a:lumOff val="5000"/>
                          <a:tint val="66000"/>
                          <a:satMod val="160000"/>
                        </a:schemeClr>
                      </a:gs>
                      <a:gs pos="50000">
                        <a:schemeClr val="tx1">
                          <a:lumMod val="95000"/>
                          <a:lumOff val="5000"/>
                          <a:tint val="44500"/>
                          <a:satMod val="160000"/>
                        </a:schemeClr>
                      </a:gs>
                      <a:gs pos="100000">
                        <a:schemeClr val="tx1">
                          <a:lumMod val="95000"/>
                          <a:lumOff val="5000"/>
                          <a:tint val="23500"/>
                          <a:satMod val="160000"/>
                        </a:schemeClr>
                      </a:gs>
                    </a:gsLst>
                    <a:lin ang="54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Genetic Algorithm</a:t>
                    </a:r>
                    <a:endParaRPr lang="en-US" dirty="0"/>
                  </a:p>
                </p:txBody>
              </p:sp>
            </p:grpSp>
            <p:sp>
              <p:nvSpPr>
                <p:cNvPr id="236" name="Right Arrow 235"/>
                <p:cNvSpPr/>
                <p:nvPr/>
              </p:nvSpPr>
              <p:spPr>
                <a:xfrm>
                  <a:off x="27568664" y="15921658"/>
                  <a:ext cx="400136" cy="685800"/>
                </a:xfrm>
                <a:prstGeom prst="rightArrow">
                  <a:avLst/>
                </a:prstGeom>
                <a:solidFill>
                  <a:schemeClr val="bg1">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7" name="TextBox 236"/>
                <p:cNvSpPr txBox="1"/>
                <p:nvPr/>
              </p:nvSpPr>
              <p:spPr>
                <a:xfrm>
                  <a:off x="27638373" y="14459778"/>
                  <a:ext cx="5412013" cy="2862322"/>
                </a:xfrm>
                <a:prstGeom prst="rect">
                  <a:avLst/>
                </a:prstGeom>
                <a:noFill/>
              </p:spPr>
              <p:txBody>
                <a:bodyPr wrap="square" rtlCol="0">
                  <a:spAutoFit/>
                </a:bodyPr>
                <a:lstStyle/>
                <a:p>
                  <a:pPr marL="342900" lvl="0" indent="-342900">
                    <a:spcBef>
                      <a:spcPct val="50000"/>
                    </a:spcBef>
                    <a:defRPr/>
                  </a:pPr>
                  <a:r>
                    <a:rPr lang="en-GB" sz="2400" b="1" dirty="0" smtClean="0">
                      <a:solidFill>
                        <a:srgbClr val="002060"/>
                      </a:solidFill>
                      <a:latin typeface="Arial" pitchFamily="34" charset="0"/>
                      <a:cs typeface="Arial" pitchFamily="34" charset="0"/>
                    </a:rPr>
                    <a:t>Biology-inspired</a:t>
                  </a:r>
                </a:p>
                <a:p>
                  <a:pPr marL="598932" lvl="1" indent="-342900">
                    <a:spcBef>
                      <a:spcPct val="50000"/>
                    </a:spcBef>
                    <a:buFont typeface="Arial" pitchFamily="34" charset="0"/>
                    <a:buChar char="•"/>
                    <a:defRPr/>
                  </a:pPr>
                  <a:r>
                    <a:rPr lang="en-GB" sz="2400" dirty="0" smtClean="0">
                      <a:solidFill>
                        <a:srgbClr val="002060"/>
                      </a:solidFill>
                      <a:latin typeface="Arial" pitchFamily="34" charset="0"/>
                      <a:cs typeface="Arial" pitchFamily="34" charset="0"/>
                    </a:rPr>
                    <a:t>“Genetic” representation of points in the parameter space</a:t>
                  </a:r>
                </a:p>
                <a:p>
                  <a:pPr marL="598932" lvl="1" indent="-342900">
                    <a:spcBef>
                      <a:spcPct val="50000"/>
                    </a:spcBef>
                    <a:buFont typeface="Arial" pitchFamily="34" charset="0"/>
                    <a:buChar char="•"/>
                    <a:defRPr/>
                  </a:pPr>
                  <a:r>
                    <a:rPr lang="en-GB" sz="2400" dirty="0" smtClean="0">
                      <a:solidFill>
                        <a:srgbClr val="002060"/>
                      </a:solidFill>
                      <a:latin typeface="Arial" pitchFamily="34" charset="0"/>
                      <a:cs typeface="Arial" pitchFamily="34" charset="0"/>
                    </a:rPr>
                    <a:t>Uses mutation and “crossover”</a:t>
                  </a:r>
                </a:p>
                <a:p>
                  <a:pPr marL="598932" lvl="1" indent="-342900">
                    <a:spcBef>
                      <a:spcPct val="50000"/>
                    </a:spcBef>
                    <a:buFont typeface="Arial" pitchFamily="34" charset="0"/>
                    <a:buChar char="•"/>
                    <a:defRPr/>
                  </a:pPr>
                  <a:r>
                    <a:rPr lang="en-GB" sz="2400" dirty="0" smtClean="0">
                      <a:solidFill>
                        <a:srgbClr val="002060"/>
                      </a:solidFill>
                      <a:latin typeface="Arial" pitchFamily="34" charset="0"/>
                      <a:cs typeface="Arial" pitchFamily="34" charset="0"/>
                    </a:rPr>
                    <a:t>Finds approximately global minima</a:t>
                  </a:r>
                </a:p>
              </p:txBody>
            </p:sp>
          </p:grpSp>
        </p:grpSp>
        <p:sp>
          <p:nvSpPr>
            <p:cNvPr id="436" name="Rounded Rectangle 435"/>
            <p:cNvSpPr/>
            <p:nvPr/>
          </p:nvSpPr>
          <p:spPr>
            <a:xfrm>
              <a:off x="22193249" y="2781378"/>
              <a:ext cx="7210426" cy="1161972"/>
            </a:xfrm>
            <a:prstGeom prst="roundRect">
              <a:avLst/>
            </a:prstGeom>
            <a:solidFill>
              <a:schemeClr val="accent3">
                <a:lumMod val="60000"/>
                <a:lumOff val="40000"/>
              </a:schemeClr>
            </a:solidFill>
            <a:ln w="517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0" b="1" dirty="0" smtClean="0">
                  <a:solidFill>
                    <a:srgbClr val="002060"/>
                  </a:solidFill>
                  <a:cs typeface="Arial" pitchFamily="34" charset="0"/>
                </a:rPr>
                <a:t>minimization</a:t>
              </a:r>
              <a:endParaRPr lang="en-US" sz="8000" b="1" dirty="0" smtClean="0">
                <a:cs typeface="Arial" pitchFamily="34" charset="0"/>
              </a:endParaRPr>
            </a:p>
          </p:txBody>
        </p:sp>
      </p:grpSp>
      <p:cxnSp>
        <p:nvCxnSpPr>
          <p:cNvPr id="30" name="Straight Arrow Connector 29"/>
          <p:cNvCxnSpPr/>
          <p:nvPr/>
        </p:nvCxnSpPr>
        <p:spPr>
          <a:xfrm>
            <a:off x="2780137" y="20598634"/>
            <a:ext cx="3554470" cy="2554"/>
          </a:xfrm>
          <a:prstGeom prst="straightConnector1">
            <a:avLst/>
          </a:prstGeom>
          <a:ln w="76200">
            <a:tailEnd type="arrow"/>
          </a:ln>
        </p:spPr>
        <p:style>
          <a:lnRef idx="2">
            <a:schemeClr val="dk1"/>
          </a:lnRef>
          <a:fillRef idx="0">
            <a:schemeClr val="dk1"/>
          </a:fillRef>
          <a:effectRef idx="1">
            <a:schemeClr val="dk1"/>
          </a:effectRef>
          <a:fontRef idx="minor">
            <a:schemeClr val="tx1"/>
          </a:fontRef>
        </p:style>
      </p:cxnSp>
      <p:cxnSp>
        <p:nvCxnSpPr>
          <p:cNvPr id="29" name="Straight Arrow Connector 28"/>
          <p:cNvCxnSpPr/>
          <p:nvPr/>
        </p:nvCxnSpPr>
        <p:spPr>
          <a:xfrm rot="16200000" flipV="1">
            <a:off x="4043309" y="20407247"/>
            <a:ext cx="416125" cy="84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1" name="Straight Connector 30"/>
          <p:cNvCxnSpPr/>
          <p:nvPr/>
        </p:nvCxnSpPr>
        <p:spPr>
          <a:xfrm rot="5400000" flipH="1" flipV="1">
            <a:off x="2965266" y="18912632"/>
            <a:ext cx="2572649" cy="1277"/>
          </a:xfrm>
          <a:prstGeom prst="line">
            <a:avLst/>
          </a:prstGeom>
          <a:ln w="28575">
            <a:solidFill>
              <a:schemeClr val="tx1"/>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247650" y="18820912"/>
            <a:ext cx="2133600" cy="1323439"/>
          </a:xfrm>
          <a:prstGeom prst="rect">
            <a:avLst/>
          </a:prstGeom>
          <a:solidFill>
            <a:schemeClr val="accent6">
              <a:lumMod val="40000"/>
              <a:lumOff val="60000"/>
            </a:schemeClr>
          </a:solidFill>
          <a:ln>
            <a:noFill/>
          </a:ln>
          <a:effectLst>
            <a:outerShdw blurRad="50800" dist="38100" dir="5400000" algn="t" rotWithShape="0">
              <a:prstClr val="black">
                <a:alpha val="40000"/>
              </a:prstClr>
            </a:outerShdw>
          </a:effectLst>
        </p:spPr>
        <p:txBody>
          <a:bodyPr wrap="square" rtlCol="0">
            <a:spAutoFit/>
          </a:bodyPr>
          <a:lstStyle/>
          <a:p>
            <a:r>
              <a:rPr lang="en-US" sz="1600" dirty="0" smtClean="0">
                <a:solidFill>
                  <a:srgbClr val="002060"/>
                </a:solidFill>
              </a:rPr>
              <a:t>Output distribution for signal and background, each for training and testing + </a:t>
            </a:r>
            <a:r>
              <a:rPr lang="en-US" sz="1600" dirty="0" err="1" smtClean="0">
                <a:solidFill>
                  <a:srgbClr val="002060"/>
                </a:solidFill>
              </a:rPr>
              <a:t>Kolmogorov</a:t>
            </a:r>
            <a:r>
              <a:rPr lang="en-US" sz="1600" dirty="0" smtClean="0">
                <a:solidFill>
                  <a:srgbClr val="002060"/>
                </a:solidFill>
              </a:rPr>
              <a:t>-</a:t>
            </a:r>
            <a:r>
              <a:rPr lang="en-US" sz="1600" dirty="0" err="1" smtClean="0">
                <a:solidFill>
                  <a:srgbClr val="002060"/>
                </a:solidFill>
              </a:rPr>
              <a:t>smirnov</a:t>
            </a:r>
            <a:r>
              <a:rPr lang="en-US" sz="1600" dirty="0" smtClean="0">
                <a:solidFill>
                  <a:srgbClr val="002060"/>
                </a:solidFill>
              </a:rPr>
              <a:t>-test</a:t>
            </a:r>
            <a:endParaRPr lang="en-US" sz="1600" dirty="0">
              <a:solidFill>
                <a:srgbClr val="00206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2160</TotalTime>
  <Words>969</Words>
  <Application>Microsoft Office PowerPoint</Application>
  <PresentationFormat>Custom</PresentationFormat>
  <Paragraphs>237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CERN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NICE</dc:creator>
  <cp:lastModifiedBy>NICE</cp:lastModifiedBy>
  <cp:revision>165</cp:revision>
  <dcterms:created xsi:type="dcterms:W3CDTF">2009-03-13T10:11:51Z</dcterms:created>
  <dcterms:modified xsi:type="dcterms:W3CDTF">2009-04-02T09:14:15Z</dcterms:modified>
</cp:coreProperties>
</file>